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322" r:id="rId3"/>
    <p:sldId id="260" r:id="rId4"/>
    <p:sldId id="265" r:id="rId5"/>
    <p:sldId id="279" r:id="rId6"/>
    <p:sldId id="319" r:id="rId7"/>
    <p:sldId id="331" r:id="rId8"/>
    <p:sldId id="332" r:id="rId9"/>
    <p:sldId id="333" r:id="rId10"/>
    <p:sldId id="268" r:id="rId11"/>
    <p:sldId id="269" r:id="rId12"/>
    <p:sldId id="270" r:id="rId13"/>
    <p:sldId id="271" r:id="rId14"/>
    <p:sldId id="275" r:id="rId15"/>
    <p:sldId id="276" r:id="rId16"/>
    <p:sldId id="277" r:id="rId17"/>
    <p:sldId id="334" r:id="rId18"/>
    <p:sldId id="335" r:id="rId19"/>
    <p:sldId id="278" r:id="rId20"/>
    <p:sldId id="323" r:id="rId21"/>
    <p:sldId id="336" r:id="rId22"/>
    <p:sldId id="329" r:id="rId23"/>
    <p:sldId id="325" r:id="rId24"/>
    <p:sldId id="328" r:id="rId25"/>
    <p:sldId id="327" r:id="rId26"/>
    <p:sldId id="326" r:id="rId27"/>
    <p:sldId id="297" r:id="rId28"/>
    <p:sldId id="299" r:id="rId29"/>
    <p:sldId id="330" r:id="rId30"/>
    <p:sldId id="306" r:id="rId31"/>
    <p:sldId id="307" r:id="rId32"/>
    <p:sldId id="321"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F3EC"/>
    <a:srgbClr val="538745"/>
    <a:srgbClr val="483C90"/>
    <a:srgbClr val="7C5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480EC0-89F5-45E0-AA52-84A8AB134658}" type="doc">
      <dgm:prSet loTypeId="urn:microsoft.com/office/officeart/2005/8/layout/orgChart1" loCatId="hierarchy" qsTypeId="urn:microsoft.com/office/officeart/2005/8/quickstyle/simple5" qsCatId="simple" csTypeId="urn:microsoft.com/office/officeart/2005/8/colors/colorful1" csCatId="colorful" phldr="1"/>
      <dgm:spPr/>
      <dgm:t>
        <a:bodyPr/>
        <a:lstStyle/>
        <a:p>
          <a:endParaRPr lang="en-US"/>
        </a:p>
      </dgm:t>
    </dgm:pt>
    <dgm:pt modelId="{173E9985-DA48-4DAB-AB61-774B03B840EB}">
      <dgm:prSet phldrT="[Text]"/>
      <dgm:spPr/>
      <dgm:t>
        <a:bodyPr/>
        <a:lstStyle/>
        <a:p>
          <a:r>
            <a:rPr lang="ro-RO" b="1" dirty="0">
              <a:solidFill>
                <a:schemeClr val="tx1"/>
              </a:solidFill>
            </a:rPr>
            <a:t>Metode de adăugare a notelor</a:t>
          </a:r>
          <a:endParaRPr lang="en-US" b="1" dirty="0">
            <a:solidFill>
              <a:schemeClr val="tx1"/>
            </a:solidFill>
          </a:endParaRPr>
        </a:p>
      </dgm:t>
    </dgm:pt>
    <dgm:pt modelId="{A910D640-1097-42BD-AB89-21CCFE098559}" type="parTrans" cxnId="{0ADBD4B5-3B6B-4DF4-B6B0-CC88266802EB}">
      <dgm:prSet/>
      <dgm:spPr/>
      <dgm:t>
        <a:bodyPr/>
        <a:lstStyle/>
        <a:p>
          <a:endParaRPr lang="en-US" b="1">
            <a:solidFill>
              <a:schemeClr val="tx1"/>
            </a:solidFill>
          </a:endParaRPr>
        </a:p>
      </dgm:t>
    </dgm:pt>
    <dgm:pt modelId="{FF4F4EA3-A1B0-4F4C-A7C4-2057B7EFEAA3}" type="sibTrans" cxnId="{0ADBD4B5-3B6B-4DF4-B6B0-CC88266802EB}">
      <dgm:prSet/>
      <dgm:spPr/>
      <dgm:t>
        <a:bodyPr/>
        <a:lstStyle/>
        <a:p>
          <a:endParaRPr lang="en-US" b="1">
            <a:solidFill>
              <a:schemeClr val="tx1"/>
            </a:solidFill>
          </a:endParaRPr>
        </a:p>
      </dgm:t>
    </dgm:pt>
    <dgm:pt modelId="{FE11A342-FF73-46ED-B01A-D3A0DCBA8F91}">
      <dgm:prSet phldrT="[Text]"/>
      <dgm:spPr/>
      <dgm:t>
        <a:bodyPr/>
        <a:lstStyle/>
        <a:p>
          <a:r>
            <a:rPr lang="ro-RO" b="1" dirty="0">
              <a:solidFill>
                <a:schemeClr val="tx1"/>
              </a:solidFill>
            </a:rPr>
            <a:t>Adăugarea notelor per elev</a:t>
          </a:r>
          <a:endParaRPr lang="en-US" b="1" dirty="0">
            <a:solidFill>
              <a:schemeClr val="tx1"/>
            </a:solidFill>
          </a:endParaRPr>
        </a:p>
      </dgm:t>
    </dgm:pt>
    <dgm:pt modelId="{918B5080-22CC-4C95-9EAB-7C0583EF51CB}" type="parTrans" cxnId="{6CA0B200-E388-4E2E-A797-EDE7D122D876}">
      <dgm:prSet/>
      <dgm:spPr/>
      <dgm:t>
        <a:bodyPr/>
        <a:lstStyle/>
        <a:p>
          <a:endParaRPr lang="en-US" b="1">
            <a:solidFill>
              <a:schemeClr val="tx1"/>
            </a:solidFill>
          </a:endParaRPr>
        </a:p>
      </dgm:t>
    </dgm:pt>
    <dgm:pt modelId="{A2B1C7CB-99D1-4701-99F3-78CA50849D26}" type="sibTrans" cxnId="{6CA0B200-E388-4E2E-A797-EDE7D122D876}">
      <dgm:prSet/>
      <dgm:spPr/>
      <dgm:t>
        <a:bodyPr/>
        <a:lstStyle/>
        <a:p>
          <a:endParaRPr lang="en-US" b="1">
            <a:solidFill>
              <a:schemeClr val="tx1"/>
            </a:solidFill>
          </a:endParaRPr>
        </a:p>
      </dgm:t>
    </dgm:pt>
    <dgm:pt modelId="{E22895E9-C31E-4DB4-A401-14179D5AF7E2}">
      <dgm:prSet phldrT="[Text]"/>
      <dgm:spPr/>
      <dgm:t>
        <a:bodyPr/>
        <a:lstStyle/>
        <a:p>
          <a:r>
            <a:rPr lang="ro-RO" b="1" dirty="0">
              <a:solidFill>
                <a:schemeClr val="tx1"/>
              </a:solidFill>
            </a:rPr>
            <a:t>Adăugarea notelor per disciplină</a:t>
          </a:r>
          <a:endParaRPr lang="en-US" b="1" dirty="0">
            <a:solidFill>
              <a:schemeClr val="tx1"/>
            </a:solidFill>
          </a:endParaRPr>
        </a:p>
      </dgm:t>
    </dgm:pt>
    <dgm:pt modelId="{8B0E5502-8418-430F-A531-550B69996757}" type="parTrans" cxnId="{D3D99442-CA4C-490A-8561-166A743F5E11}">
      <dgm:prSet/>
      <dgm:spPr/>
      <dgm:t>
        <a:bodyPr/>
        <a:lstStyle/>
        <a:p>
          <a:endParaRPr lang="en-US" b="1">
            <a:solidFill>
              <a:schemeClr val="tx1"/>
            </a:solidFill>
          </a:endParaRPr>
        </a:p>
      </dgm:t>
    </dgm:pt>
    <dgm:pt modelId="{0404CFBE-F106-4190-840C-444238B690A2}" type="sibTrans" cxnId="{D3D99442-CA4C-490A-8561-166A743F5E11}">
      <dgm:prSet/>
      <dgm:spPr/>
      <dgm:t>
        <a:bodyPr/>
        <a:lstStyle/>
        <a:p>
          <a:endParaRPr lang="en-US" b="1">
            <a:solidFill>
              <a:schemeClr val="tx1"/>
            </a:solidFill>
          </a:endParaRPr>
        </a:p>
      </dgm:t>
    </dgm:pt>
    <dgm:pt modelId="{C5A697B4-8BAE-4D49-B304-3CFB728D85C0}">
      <dgm:prSet phldrT="[Text]"/>
      <dgm:spPr/>
      <dgm:t>
        <a:bodyPr/>
        <a:lstStyle/>
        <a:p>
          <a:r>
            <a:rPr lang="ro-RO" b="1" dirty="0">
              <a:solidFill>
                <a:schemeClr val="tx1"/>
              </a:solidFill>
            </a:rPr>
            <a:t>Se selectează un elev și se adaugă toate notele acestuia</a:t>
          </a:r>
          <a:endParaRPr lang="en-US" b="1" dirty="0">
            <a:solidFill>
              <a:schemeClr val="tx1"/>
            </a:solidFill>
          </a:endParaRPr>
        </a:p>
      </dgm:t>
    </dgm:pt>
    <dgm:pt modelId="{954837CD-3F91-4CD8-B3F9-CD94FB9A2D11}" type="parTrans" cxnId="{09D06413-039B-4303-8B30-AAB6B47718AC}">
      <dgm:prSet/>
      <dgm:spPr/>
      <dgm:t>
        <a:bodyPr/>
        <a:lstStyle/>
        <a:p>
          <a:endParaRPr lang="en-US" b="1">
            <a:solidFill>
              <a:schemeClr val="tx1"/>
            </a:solidFill>
          </a:endParaRPr>
        </a:p>
      </dgm:t>
    </dgm:pt>
    <dgm:pt modelId="{97C48C60-36E8-4CA8-A6FC-3F5DE68FE46D}" type="sibTrans" cxnId="{09D06413-039B-4303-8B30-AAB6B47718AC}">
      <dgm:prSet/>
      <dgm:spPr/>
      <dgm:t>
        <a:bodyPr/>
        <a:lstStyle/>
        <a:p>
          <a:endParaRPr lang="en-US" b="1">
            <a:solidFill>
              <a:schemeClr val="tx1"/>
            </a:solidFill>
          </a:endParaRPr>
        </a:p>
      </dgm:t>
    </dgm:pt>
    <dgm:pt modelId="{2E89F0FA-C3D5-467E-A1D3-AB9C94A94D13}">
      <dgm:prSet phldrT="[Text]"/>
      <dgm:spPr/>
      <dgm:t>
        <a:bodyPr/>
        <a:lstStyle/>
        <a:p>
          <a:r>
            <a:rPr lang="ro-RO" b="1" dirty="0">
              <a:solidFill>
                <a:schemeClr val="tx1"/>
              </a:solidFill>
            </a:rPr>
            <a:t>Se selectează Clasa și Disciplina și se adaugă notele la disciplina selectată pentru întreaga clasă</a:t>
          </a:r>
          <a:endParaRPr lang="en-US" b="1" dirty="0">
            <a:solidFill>
              <a:schemeClr val="tx1"/>
            </a:solidFill>
          </a:endParaRPr>
        </a:p>
      </dgm:t>
    </dgm:pt>
    <dgm:pt modelId="{40A2642B-CE78-4C39-BE52-3CA901688B82}" type="parTrans" cxnId="{A4BDC07B-3FFA-4710-912E-E86999FF3212}">
      <dgm:prSet/>
      <dgm:spPr/>
      <dgm:t>
        <a:bodyPr/>
        <a:lstStyle/>
        <a:p>
          <a:endParaRPr lang="en-US" b="1">
            <a:solidFill>
              <a:schemeClr val="tx1"/>
            </a:solidFill>
          </a:endParaRPr>
        </a:p>
      </dgm:t>
    </dgm:pt>
    <dgm:pt modelId="{5EAB45E9-9E09-40C9-8FB7-525702FC6E75}" type="sibTrans" cxnId="{A4BDC07B-3FFA-4710-912E-E86999FF3212}">
      <dgm:prSet/>
      <dgm:spPr/>
      <dgm:t>
        <a:bodyPr/>
        <a:lstStyle/>
        <a:p>
          <a:endParaRPr lang="en-US" b="1">
            <a:solidFill>
              <a:schemeClr val="tx1"/>
            </a:solidFill>
          </a:endParaRPr>
        </a:p>
      </dgm:t>
    </dgm:pt>
    <dgm:pt modelId="{1B26B440-2E0F-42A7-8F41-2B8320A7C6C2}" type="pres">
      <dgm:prSet presAssocID="{29480EC0-89F5-45E0-AA52-84A8AB134658}" presName="hierChild1" presStyleCnt="0">
        <dgm:presLayoutVars>
          <dgm:orgChart val="1"/>
          <dgm:chPref val="1"/>
          <dgm:dir/>
          <dgm:animOne val="branch"/>
          <dgm:animLvl val="lvl"/>
          <dgm:resizeHandles/>
        </dgm:presLayoutVars>
      </dgm:prSet>
      <dgm:spPr/>
    </dgm:pt>
    <dgm:pt modelId="{34FB6978-CF28-48E0-8590-B4762E5639DA}" type="pres">
      <dgm:prSet presAssocID="{173E9985-DA48-4DAB-AB61-774B03B840EB}" presName="hierRoot1" presStyleCnt="0">
        <dgm:presLayoutVars>
          <dgm:hierBranch val="init"/>
        </dgm:presLayoutVars>
      </dgm:prSet>
      <dgm:spPr/>
    </dgm:pt>
    <dgm:pt modelId="{06957DC3-96F0-40DC-B5DF-FEEC3AADA728}" type="pres">
      <dgm:prSet presAssocID="{173E9985-DA48-4DAB-AB61-774B03B840EB}" presName="rootComposite1" presStyleCnt="0"/>
      <dgm:spPr/>
    </dgm:pt>
    <dgm:pt modelId="{FAEE7FB1-93E5-4A21-AA06-F8D4789A4104}" type="pres">
      <dgm:prSet presAssocID="{173E9985-DA48-4DAB-AB61-774B03B840EB}" presName="rootText1" presStyleLbl="node0" presStyleIdx="0" presStyleCnt="1">
        <dgm:presLayoutVars>
          <dgm:chPref val="3"/>
        </dgm:presLayoutVars>
      </dgm:prSet>
      <dgm:spPr/>
    </dgm:pt>
    <dgm:pt modelId="{7B994A59-7705-4C2D-A0C6-7B64D964DB09}" type="pres">
      <dgm:prSet presAssocID="{173E9985-DA48-4DAB-AB61-774B03B840EB}" presName="rootConnector1" presStyleLbl="node1" presStyleIdx="0" presStyleCnt="0"/>
      <dgm:spPr/>
    </dgm:pt>
    <dgm:pt modelId="{5EA603CC-FCCD-4A2A-9599-BD17BFDCE062}" type="pres">
      <dgm:prSet presAssocID="{173E9985-DA48-4DAB-AB61-774B03B840EB}" presName="hierChild2" presStyleCnt="0"/>
      <dgm:spPr/>
    </dgm:pt>
    <dgm:pt modelId="{D1761305-1C31-4B38-8858-33F70C816731}" type="pres">
      <dgm:prSet presAssocID="{918B5080-22CC-4C95-9EAB-7C0583EF51CB}" presName="Name37" presStyleLbl="parChTrans1D2" presStyleIdx="0" presStyleCnt="2"/>
      <dgm:spPr/>
    </dgm:pt>
    <dgm:pt modelId="{9D360FB5-677C-484E-8C43-915B16D89455}" type="pres">
      <dgm:prSet presAssocID="{FE11A342-FF73-46ED-B01A-D3A0DCBA8F91}" presName="hierRoot2" presStyleCnt="0">
        <dgm:presLayoutVars>
          <dgm:hierBranch val="init"/>
        </dgm:presLayoutVars>
      </dgm:prSet>
      <dgm:spPr/>
    </dgm:pt>
    <dgm:pt modelId="{2B70A9F3-CC4D-4C07-B154-F86B6918B0D8}" type="pres">
      <dgm:prSet presAssocID="{FE11A342-FF73-46ED-B01A-D3A0DCBA8F91}" presName="rootComposite" presStyleCnt="0"/>
      <dgm:spPr/>
    </dgm:pt>
    <dgm:pt modelId="{211C39C1-7FD7-401B-A5FE-2177633A950A}" type="pres">
      <dgm:prSet presAssocID="{FE11A342-FF73-46ED-B01A-D3A0DCBA8F91}" presName="rootText" presStyleLbl="node2" presStyleIdx="0" presStyleCnt="2" custScaleX="154469">
        <dgm:presLayoutVars>
          <dgm:chPref val="3"/>
        </dgm:presLayoutVars>
      </dgm:prSet>
      <dgm:spPr/>
    </dgm:pt>
    <dgm:pt modelId="{092AA44D-F847-4F85-893B-205E8C6793E5}" type="pres">
      <dgm:prSet presAssocID="{FE11A342-FF73-46ED-B01A-D3A0DCBA8F91}" presName="rootConnector" presStyleLbl="node2" presStyleIdx="0" presStyleCnt="2"/>
      <dgm:spPr/>
    </dgm:pt>
    <dgm:pt modelId="{7CD76D7A-DDA9-4810-8333-66F4963BDD6C}" type="pres">
      <dgm:prSet presAssocID="{FE11A342-FF73-46ED-B01A-D3A0DCBA8F91}" presName="hierChild4" presStyleCnt="0"/>
      <dgm:spPr/>
    </dgm:pt>
    <dgm:pt modelId="{10701DD0-294E-4BAA-9503-C921DAE41FEB}" type="pres">
      <dgm:prSet presAssocID="{954837CD-3F91-4CD8-B3F9-CD94FB9A2D11}" presName="Name37" presStyleLbl="parChTrans1D3" presStyleIdx="0" presStyleCnt="2"/>
      <dgm:spPr/>
    </dgm:pt>
    <dgm:pt modelId="{DF631E93-3EB2-4368-9D10-059BABA13275}" type="pres">
      <dgm:prSet presAssocID="{C5A697B4-8BAE-4D49-B304-3CFB728D85C0}" presName="hierRoot2" presStyleCnt="0">
        <dgm:presLayoutVars>
          <dgm:hierBranch val="init"/>
        </dgm:presLayoutVars>
      </dgm:prSet>
      <dgm:spPr/>
    </dgm:pt>
    <dgm:pt modelId="{05002EDA-AEC0-41B8-BF9E-44DAD51B6A99}" type="pres">
      <dgm:prSet presAssocID="{C5A697B4-8BAE-4D49-B304-3CFB728D85C0}" presName="rootComposite" presStyleCnt="0"/>
      <dgm:spPr/>
    </dgm:pt>
    <dgm:pt modelId="{466F016C-5D46-4DD0-BFD5-A65E604632D5}" type="pres">
      <dgm:prSet presAssocID="{C5A697B4-8BAE-4D49-B304-3CFB728D85C0}" presName="rootText" presStyleLbl="node3" presStyleIdx="0" presStyleCnt="2" custScaleX="131704">
        <dgm:presLayoutVars>
          <dgm:chPref val="3"/>
        </dgm:presLayoutVars>
      </dgm:prSet>
      <dgm:spPr/>
    </dgm:pt>
    <dgm:pt modelId="{AE68D592-5EAE-486C-A94E-85E09ECCE5D0}" type="pres">
      <dgm:prSet presAssocID="{C5A697B4-8BAE-4D49-B304-3CFB728D85C0}" presName="rootConnector" presStyleLbl="node3" presStyleIdx="0" presStyleCnt="2"/>
      <dgm:spPr/>
    </dgm:pt>
    <dgm:pt modelId="{1EF6AEEB-59F7-461E-BA43-036947D7B6E3}" type="pres">
      <dgm:prSet presAssocID="{C5A697B4-8BAE-4D49-B304-3CFB728D85C0}" presName="hierChild4" presStyleCnt="0"/>
      <dgm:spPr/>
    </dgm:pt>
    <dgm:pt modelId="{1C31001B-8FDC-4D5E-9FB2-740837C4648C}" type="pres">
      <dgm:prSet presAssocID="{C5A697B4-8BAE-4D49-B304-3CFB728D85C0}" presName="hierChild5" presStyleCnt="0"/>
      <dgm:spPr/>
    </dgm:pt>
    <dgm:pt modelId="{63D571A8-B8B7-4240-BB3F-41D0A6178A3B}" type="pres">
      <dgm:prSet presAssocID="{FE11A342-FF73-46ED-B01A-D3A0DCBA8F91}" presName="hierChild5" presStyleCnt="0"/>
      <dgm:spPr/>
    </dgm:pt>
    <dgm:pt modelId="{6917BE06-6A26-49F7-8509-0F8CC314ACE6}" type="pres">
      <dgm:prSet presAssocID="{8B0E5502-8418-430F-A531-550B69996757}" presName="Name37" presStyleLbl="parChTrans1D2" presStyleIdx="1" presStyleCnt="2"/>
      <dgm:spPr/>
    </dgm:pt>
    <dgm:pt modelId="{9AEA20D6-0658-4CC4-9900-F610EA79E630}" type="pres">
      <dgm:prSet presAssocID="{E22895E9-C31E-4DB4-A401-14179D5AF7E2}" presName="hierRoot2" presStyleCnt="0">
        <dgm:presLayoutVars>
          <dgm:hierBranch val="init"/>
        </dgm:presLayoutVars>
      </dgm:prSet>
      <dgm:spPr/>
    </dgm:pt>
    <dgm:pt modelId="{B95C3C51-9FFE-4EE7-BD2C-661302881AA7}" type="pres">
      <dgm:prSet presAssocID="{E22895E9-C31E-4DB4-A401-14179D5AF7E2}" presName="rootComposite" presStyleCnt="0"/>
      <dgm:spPr/>
    </dgm:pt>
    <dgm:pt modelId="{05601D1B-8F48-4B99-9646-C2EA31C3B22F}" type="pres">
      <dgm:prSet presAssocID="{E22895E9-C31E-4DB4-A401-14179D5AF7E2}" presName="rootText" presStyleLbl="node2" presStyleIdx="1" presStyleCnt="2" custScaleX="154556">
        <dgm:presLayoutVars>
          <dgm:chPref val="3"/>
        </dgm:presLayoutVars>
      </dgm:prSet>
      <dgm:spPr/>
    </dgm:pt>
    <dgm:pt modelId="{D091B8C8-E1DC-4D0F-9035-7B3BE566D06D}" type="pres">
      <dgm:prSet presAssocID="{E22895E9-C31E-4DB4-A401-14179D5AF7E2}" presName="rootConnector" presStyleLbl="node2" presStyleIdx="1" presStyleCnt="2"/>
      <dgm:spPr/>
    </dgm:pt>
    <dgm:pt modelId="{AC0C342D-2551-4BD5-9CAC-0BCDAA539172}" type="pres">
      <dgm:prSet presAssocID="{E22895E9-C31E-4DB4-A401-14179D5AF7E2}" presName="hierChild4" presStyleCnt="0"/>
      <dgm:spPr/>
    </dgm:pt>
    <dgm:pt modelId="{2ABCF950-2B59-4C40-BC04-B27D6F536313}" type="pres">
      <dgm:prSet presAssocID="{40A2642B-CE78-4C39-BE52-3CA901688B82}" presName="Name37" presStyleLbl="parChTrans1D3" presStyleIdx="1" presStyleCnt="2"/>
      <dgm:spPr/>
    </dgm:pt>
    <dgm:pt modelId="{85A91B3A-5C7E-4D96-B015-B37106705759}" type="pres">
      <dgm:prSet presAssocID="{2E89F0FA-C3D5-467E-A1D3-AB9C94A94D13}" presName="hierRoot2" presStyleCnt="0">
        <dgm:presLayoutVars>
          <dgm:hierBranch val="init"/>
        </dgm:presLayoutVars>
      </dgm:prSet>
      <dgm:spPr/>
    </dgm:pt>
    <dgm:pt modelId="{78D1BE2E-CE86-426A-9BB8-98514A4B329F}" type="pres">
      <dgm:prSet presAssocID="{2E89F0FA-C3D5-467E-A1D3-AB9C94A94D13}" presName="rootComposite" presStyleCnt="0"/>
      <dgm:spPr/>
    </dgm:pt>
    <dgm:pt modelId="{E61BC26C-7793-499F-9807-43AC24601F66}" type="pres">
      <dgm:prSet presAssocID="{2E89F0FA-C3D5-467E-A1D3-AB9C94A94D13}" presName="rootText" presStyleLbl="node3" presStyleIdx="1" presStyleCnt="2" custScaleX="149120">
        <dgm:presLayoutVars>
          <dgm:chPref val="3"/>
        </dgm:presLayoutVars>
      </dgm:prSet>
      <dgm:spPr/>
    </dgm:pt>
    <dgm:pt modelId="{63544830-A229-42A0-9F76-F06A5EF0825C}" type="pres">
      <dgm:prSet presAssocID="{2E89F0FA-C3D5-467E-A1D3-AB9C94A94D13}" presName="rootConnector" presStyleLbl="node3" presStyleIdx="1" presStyleCnt="2"/>
      <dgm:spPr/>
    </dgm:pt>
    <dgm:pt modelId="{9B8CD341-71CD-4C10-8DE3-0F1D29B50CB4}" type="pres">
      <dgm:prSet presAssocID="{2E89F0FA-C3D5-467E-A1D3-AB9C94A94D13}" presName="hierChild4" presStyleCnt="0"/>
      <dgm:spPr/>
    </dgm:pt>
    <dgm:pt modelId="{41DEE2A1-C1AC-462D-8774-0B0CDE62E302}" type="pres">
      <dgm:prSet presAssocID="{2E89F0FA-C3D5-467E-A1D3-AB9C94A94D13}" presName="hierChild5" presStyleCnt="0"/>
      <dgm:spPr/>
    </dgm:pt>
    <dgm:pt modelId="{2F45325A-D1D9-41F6-9A2C-FBD746F981BB}" type="pres">
      <dgm:prSet presAssocID="{E22895E9-C31E-4DB4-A401-14179D5AF7E2}" presName="hierChild5" presStyleCnt="0"/>
      <dgm:spPr/>
    </dgm:pt>
    <dgm:pt modelId="{D3FDD5EE-04E2-4184-9E09-5F0BA324F72E}" type="pres">
      <dgm:prSet presAssocID="{173E9985-DA48-4DAB-AB61-774B03B840EB}" presName="hierChild3" presStyleCnt="0"/>
      <dgm:spPr/>
    </dgm:pt>
  </dgm:ptLst>
  <dgm:cxnLst>
    <dgm:cxn modelId="{6CA0B200-E388-4E2E-A797-EDE7D122D876}" srcId="{173E9985-DA48-4DAB-AB61-774B03B840EB}" destId="{FE11A342-FF73-46ED-B01A-D3A0DCBA8F91}" srcOrd="0" destOrd="0" parTransId="{918B5080-22CC-4C95-9EAB-7C0583EF51CB}" sibTransId="{A2B1C7CB-99D1-4701-99F3-78CA50849D26}"/>
    <dgm:cxn modelId="{398BF505-F8A2-43E6-9106-21F25F58A1F3}" type="presOf" srcId="{E22895E9-C31E-4DB4-A401-14179D5AF7E2}" destId="{05601D1B-8F48-4B99-9646-C2EA31C3B22F}" srcOrd="0" destOrd="0" presId="urn:microsoft.com/office/officeart/2005/8/layout/orgChart1"/>
    <dgm:cxn modelId="{09D06413-039B-4303-8B30-AAB6B47718AC}" srcId="{FE11A342-FF73-46ED-B01A-D3A0DCBA8F91}" destId="{C5A697B4-8BAE-4D49-B304-3CFB728D85C0}" srcOrd="0" destOrd="0" parTransId="{954837CD-3F91-4CD8-B3F9-CD94FB9A2D11}" sibTransId="{97C48C60-36E8-4CA8-A6FC-3F5DE68FE46D}"/>
    <dgm:cxn modelId="{65878C22-6F9A-4B49-8593-2065AD49E8B6}" type="presOf" srcId="{2E89F0FA-C3D5-467E-A1D3-AB9C94A94D13}" destId="{63544830-A229-42A0-9F76-F06A5EF0825C}" srcOrd="1" destOrd="0" presId="urn:microsoft.com/office/officeart/2005/8/layout/orgChart1"/>
    <dgm:cxn modelId="{766F1F33-B111-468E-BD39-5E924787B88D}" type="presOf" srcId="{E22895E9-C31E-4DB4-A401-14179D5AF7E2}" destId="{D091B8C8-E1DC-4D0F-9035-7B3BE566D06D}" srcOrd="1" destOrd="0" presId="urn:microsoft.com/office/officeart/2005/8/layout/orgChart1"/>
    <dgm:cxn modelId="{47825C38-9387-40F7-8FF1-33292B8939F1}" type="presOf" srcId="{173E9985-DA48-4DAB-AB61-774B03B840EB}" destId="{FAEE7FB1-93E5-4A21-AA06-F8D4789A4104}" srcOrd="0" destOrd="0" presId="urn:microsoft.com/office/officeart/2005/8/layout/orgChart1"/>
    <dgm:cxn modelId="{D3D99442-CA4C-490A-8561-166A743F5E11}" srcId="{173E9985-DA48-4DAB-AB61-774B03B840EB}" destId="{E22895E9-C31E-4DB4-A401-14179D5AF7E2}" srcOrd="1" destOrd="0" parTransId="{8B0E5502-8418-430F-A531-550B69996757}" sibTransId="{0404CFBE-F106-4190-840C-444238B690A2}"/>
    <dgm:cxn modelId="{5F32F862-C069-450B-A363-258CA61D0756}" type="presOf" srcId="{954837CD-3F91-4CD8-B3F9-CD94FB9A2D11}" destId="{10701DD0-294E-4BAA-9503-C921DAE41FEB}" srcOrd="0" destOrd="0" presId="urn:microsoft.com/office/officeart/2005/8/layout/orgChart1"/>
    <dgm:cxn modelId="{E9E1BD45-E17A-4B60-ADE4-7C5CF40CBEE3}" type="presOf" srcId="{40A2642B-CE78-4C39-BE52-3CA901688B82}" destId="{2ABCF950-2B59-4C40-BC04-B27D6F536313}" srcOrd="0" destOrd="0" presId="urn:microsoft.com/office/officeart/2005/8/layout/orgChart1"/>
    <dgm:cxn modelId="{9A4A4353-E6C1-40CB-88AE-C9C2FC6A5C9D}" type="presOf" srcId="{C5A697B4-8BAE-4D49-B304-3CFB728D85C0}" destId="{466F016C-5D46-4DD0-BFD5-A65E604632D5}" srcOrd="0" destOrd="0" presId="urn:microsoft.com/office/officeart/2005/8/layout/orgChart1"/>
    <dgm:cxn modelId="{A4BDC07B-3FFA-4710-912E-E86999FF3212}" srcId="{E22895E9-C31E-4DB4-A401-14179D5AF7E2}" destId="{2E89F0FA-C3D5-467E-A1D3-AB9C94A94D13}" srcOrd="0" destOrd="0" parTransId="{40A2642B-CE78-4C39-BE52-3CA901688B82}" sibTransId="{5EAB45E9-9E09-40C9-8FB7-525702FC6E75}"/>
    <dgm:cxn modelId="{E59C4785-1987-4DD0-948D-A9D4EB3F5A07}" type="presOf" srcId="{173E9985-DA48-4DAB-AB61-774B03B840EB}" destId="{7B994A59-7705-4C2D-A0C6-7B64D964DB09}" srcOrd="1" destOrd="0" presId="urn:microsoft.com/office/officeart/2005/8/layout/orgChart1"/>
    <dgm:cxn modelId="{BC8A038B-98DD-4BD1-A43F-F92F7AC9097E}" type="presOf" srcId="{2E89F0FA-C3D5-467E-A1D3-AB9C94A94D13}" destId="{E61BC26C-7793-499F-9807-43AC24601F66}" srcOrd="0" destOrd="0" presId="urn:microsoft.com/office/officeart/2005/8/layout/orgChart1"/>
    <dgm:cxn modelId="{B74DD4A5-BC30-4132-9638-DE26D9521C90}" type="presOf" srcId="{C5A697B4-8BAE-4D49-B304-3CFB728D85C0}" destId="{AE68D592-5EAE-486C-A94E-85E09ECCE5D0}" srcOrd="1" destOrd="0" presId="urn:microsoft.com/office/officeart/2005/8/layout/orgChart1"/>
    <dgm:cxn modelId="{0ADBD4B5-3B6B-4DF4-B6B0-CC88266802EB}" srcId="{29480EC0-89F5-45E0-AA52-84A8AB134658}" destId="{173E9985-DA48-4DAB-AB61-774B03B840EB}" srcOrd="0" destOrd="0" parTransId="{A910D640-1097-42BD-AB89-21CCFE098559}" sibTransId="{FF4F4EA3-A1B0-4F4C-A7C4-2057B7EFEAA3}"/>
    <dgm:cxn modelId="{1DE74DB8-479E-4BB2-A762-F0A5638F4DCC}" type="presOf" srcId="{918B5080-22CC-4C95-9EAB-7C0583EF51CB}" destId="{D1761305-1C31-4B38-8858-33F70C816731}" srcOrd="0" destOrd="0" presId="urn:microsoft.com/office/officeart/2005/8/layout/orgChart1"/>
    <dgm:cxn modelId="{39C77FBA-B585-44A4-9051-ED69A790F8A1}" type="presOf" srcId="{29480EC0-89F5-45E0-AA52-84A8AB134658}" destId="{1B26B440-2E0F-42A7-8F41-2B8320A7C6C2}" srcOrd="0" destOrd="0" presId="urn:microsoft.com/office/officeart/2005/8/layout/orgChart1"/>
    <dgm:cxn modelId="{8837CAC5-D657-4362-9A3A-0BCA93F1A4A0}" type="presOf" srcId="{FE11A342-FF73-46ED-B01A-D3A0DCBA8F91}" destId="{211C39C1-7FD7-401B-A5FE-2177633A950A}" srcOrd="0" destOrd="0" presId="urn:microsoft.com/office/officeart/2005/8/layout/orgChart1"/>
    <dgm:cxn modelId="{CD2868C7-8B8B-4CF6-A975-FE4267F2F05A}" type="presOf" srcId="{FE11A342-FF73-46ED-B01A-D3A0DCBA8F91}" destId="{092AA44D-F847-4F85-893B-205E8C6793E5}" srcOrd="1" destOrd="0" presId="urn:microsoft.com/office/officeart/2005/8/layout/orgChart1"/>
    <dgm:cxn modelId="{DDA0AEF4-291C-45FA-BD1D-43BC1030C9E3}" type="presOf" srcId="{8B0E5502-8418-430F-A531-550B69996757}" destId="{6917BE06-6A26-49F7-8509-0F8CC314ACE6}" srcOrd="0" destOrd="0" presId="urn:microsoft.com/office/officeart/2005/8/layout/orgChart1"/>
    <dgm:cxn modelId="{173F3041-4AAD-435B-B905-5B16D918F323}" type="presParOf" srcId="{1B26B440-2E0F-42A7-8F41-2B8320A7C6C2}" destId="{34FB6978-CF28-48E0-8590-B4762E5639DA}" srcOrd="0" destOrd="0" presId="urn:microsoft.com/office/officeart/2005/8/layout/orgChart1"/>
    <dgm:cxn modelId="{5402D57F-0E07-47F8-B67F-CD67C0BBB378}" type="presParOf" srcId="{34FB6978-CF28-48E0-8590-B4762E5639DA}" destId="{06957DC3-96F0-40DC-B5DF-FEEC3AADA728}" srcOrd="0" destOrd="0" presId="urn:microsoft.com/office/officeart/2005/8/layout/orgChart1"/>
    <dgm:cxn modelId="{806AACAD-BC8A-4E9B-B4EE-9A4ACCD244B1}" type="presParOf" srcId="{06957DC3-96F0-40DC-B5DF-FEEC3AADA728}" destId="{FAEE7FB1-93E5-4A21-AA06-F8D4789A4104}" srcOrd="0" destOrd="0" presId="urn:microsoft.com/office/officeart/2005/8/layout/orgChart1"/>
    <dgm:cxn modelId="{CC38DE18-6681-4290-98E2-169D3B3F984F}" type="presParOf" srcId="{06957DC3-96F0-40DC-B5DF-FEEC3AADA728}" destId="{7B994A59-7705-4C2D-A0C6-7B64D964DB09}" srcOrd="1" destOrd="0" presId="urn:microsoft.com/office/officeart/2005/8/layout/orgChart1"/>
    <dgm:cxn modelId="{5550772B-DA48-40AE-B081-326AE413ACC5}" type="presParOf" srcId="{34FB6978-CF28-48E0-8590-B4762E5639DA}" destId="{5EA603CC-FCCD-4A2A-9599-BD17BFDCE062}" srcOrd="1" destOrd="0" presId="urn:microsoft.com/office/officeart/2005/8/layout/orgChart1"/>
    <dgm:cxn modelId="{B9A616E3-C1FE-483C-800C-84491DD10518}" type="presParOf" srcId="{5EA603CC-FCCD-4A2A-9599-BD17BFDCE062}" destId="{D1761305-1C31-4B38-8858-33F70C816731}" srcOrd="0" destOrd="0" presId="urn:microsoft.com/office/officeart/2005/8/layout/orgChart1"/>
    <dgm:cxn modelId="{5E561E53-DEAD-4BE4-B058-099C77A22A63}" type="presParOf" srcId="{5EA603CC-FCCD-4A2A-9599-BD17BFDCE062}" destId="{9D360FB5-677C-484E-8C43-915B16D89455}" srcOrd="1" destOrd="0" presId="urn:microsoft.com/office/officeart/2005/8/layout/orgChart1"/>
    <dgm:cxn modelId="{F100EE92-665C-4469-8068-E4FC3E9F6231}" type="presParOf" srcId="{9D360FB5-677C-484E-8C43-915B16D89455}" destId="{2B70A9F3-CC4D-4C07-B154-F86B6918B0D8}" srcOrd="0" destOrd="0" presId="urn:microsoft.com/office/officeart/2005/8/layout/orgChart1"/>
    <dgm:cxn modelId="{8A9CC7C0-2B2A-4153-BC43-2157BEC8F81C}" type="presParOf" srcId="{2B70A9F3-CC4D-4C07-B154-F86B6918B0D8}" destId="{211C39C1-7FD7-401B-A5FE-2177633A950A}" srcOrd="0" destOrd="0" presId="urn:microsoft.com/office/officeart/2005/8/layout/orgChart1"/>
    <dgm:cxn modelId="{6AD47C1C-0F59-48F1-AFA6-ED39FE7F2755}" type="presParOf" srcId="{2B70A9F3-CC4D-4C07-B154-F86B6918B0D8}" destId="{092AA44D-F847-4F85-893B-205E8C6793E5}" srcOrd="1" destOrd="0" presId="urn:microsoft.com/office/officeart/2005/8/layout/orgChart1"/>
    <dgm:cxn modelId="{0C3FCDE6-DB1B-413A-8E3E-53DDD7CE7661}" type="presParOf" srcId="{9D360FB5-677C-484E-8C43-915B16D89455}" destId="{7CD76D7A-DDA9-4810-8333-66F4963BDD6C}" srcOrd="1" destOrd="0" presId="urn:microsoft.com/office/officeart/2005/8/layout/orgChart1"/>
    <dgm:cxn modelId="{F6216602-DAEC-4FC9-B17E-10F6B75718C7}" type="presParOf" srcId="{7CD76D7A-DDA9-4810-8333-66F4963BDD6C}" destId="{10701DD0-294E-4BAA-9503-C921DAE41FEB}" srcOrd="0" destOrd="0" presId="urn:microsoft.com/office/officeart/2005/8/layout/orgChart1"/>
    <dgm:cxn modelId="{648D2364-6DFD-45D6-BA60-58DFE985B923}" type="presParOf" srcId="{7CD76D7A-DDA9-4810-8333-66F4963BDD6C}" destId="{DF631E93-3EB2-4368-9D10-059BABA13275}" srcOrd="1" destOrd="0" presId="urn:microsoft.com/office/officeart/2005/8/layout/orgChart1"/>
    <dgm:cxn modelId="{76ED1555-FCD8-4C89-9671-6DAF19A1884A}" type="presParOf" srcId="{DF631E93-3EB2-4368-9D10-059BABA13275}" destId="{05002EDA-AEC0-41B8-BF9E-44DAD51B6A99}" srcOrd="0" destOrd="0" presId="urn:microsoft.com/office/officeart/2005/8/layout/orgChart1"/>
    <dgm:cxn modelId="{2D152A0F-BC93-4198-B9F3-98ED0703FC50}" type="presParOf" srcId="{05002EDA-AEC0-41B8-BF9E-44DAD51B6A99}" destId="{466F016C-5D46-4DD0-BFD5-A65E604632D5}" srcOrd="0" destOrd="0" presId="urn:microsoft.com/office/officeart/2005/8/layout/orgChart1"/>
    <dgm:cxn modelId="{8537375A-8935-48CD-B30C-CCDA0445643A}" type="presParOf" srcId="{05002EDA-AEC0-41B8-BF9E-44DAD51B6A99}" destId="{AE68D592-5EAE-486C-A94E-85E09ECCE5D0}" srcOrd="1" destOrd="0" presId="urn:microsoft.com/office/officeart/2005/8/layout/orgChart1"/>
    <dgm:cxn modelId="{632FE261-47E2-403F-9F5F-76F9D6B7F371}" type="presParOf" srcId="{DF631E93-3EB2-4368-9D10-059BABA13275}" destId="{1EF6AEEB-59F7-461E-BA43-036947D7B6E3}" srcOrd="1" destOrd="0" presId="urn:microsoft.com/office/officeart/2005/8/layout/orgChart1"/>
    <dgm:cxn modelId="{4C6C883C-4760-4491-AC18-C75658F72FF7}" type="presParOf" srcId="{DF631E93-3EB2-4368-9D10-059BABA13275}" destId="{1C31001B-8FDC-4D5E-9FB2-740837C4648C}" srcOrd="2" destOrd="0" presId="urn:microsoft.com/office/officeart/2005/8/layout/orgChart1"/>
    <dgm:cxn modelId="{E847E565-56F2-4CF4-8B6E-9A277D939E01}" type="presParOf" srcId="{9D360FB5-677C-484E-8C43-915B16D89455}" destId="{63D571A8-B8B7-4240-BB3F-41D0A6178A3B}" srcOrd="2" destOrd="0" presId="urn:microsoft.com/office/officeart/2005/8/layout/orgChart1"/>
    <dgm:cxn modelId="{D2454EE6-FF23-4C29-AACB-21E37BA53E9C}" type="presParOf" srcId="{5EA603CC-FCCD-4A2A-9599-BD17BFDCE062}" destId="{6917BE06-6A26-49F7-8509-0F8CC314ACE6}" srcOrd="2" destOrd="0" presId="urn:microsoft.com/office/officeart/2005/8/layout/orgChart1"/>
    <dgm:cxn modelId="{6B373071-AC0C-4479-9AB4-970B50625260}" type="presParOf" srcId="{5EA603CC-FCCD-4A2A-9599-BD17BFDCE062}" destId="{9AEA20D6-0658-4CC4-9900-F610EA79E630}" srcOrd="3" destOrd="0" presId="urn:microsoft.com/office/officeart/2005/8/layout/orgChart1"/>
    <dgm:cxn modelId="{39765C4D-FF8E-434E-9B1C-7941E1B2ED02}" type="presParOf" srcId="{9AEA20D6-0658-4CC4-9900-F610EA79E630}" destId="{B95C3C51-9FFE-4EE7-BD2C-661302881AA7}" srcOrd="0" destOrd="0" presId="urn:microsoft.com/office/officeart/2005/8/layout/orgChart1"/>
    <dgm:cxn modelId="{518014A1-9577-44AA-BAEB-1EB50E579050}" type="presParOf" srcId="{B95C3C51-9FFE-4EE7-BD2C-661302881AA7}" destId="{05601D1B-8F48-4B99-9646-C2EA31C3B22F}" srcOrd="0" destOrd="0" presId="urn:microsoft.com/office/officeart/2005/8/layout/orgChart1"/>
    <dgm:cxn modelId="{DA8383E1-2B13-47A4-AC80-6D087D05AC3D}" type="presParOf" srcId="{B95C3C51-9FFE-4EE7-BD2C-661302881AA7}" destId="{D091B8C8-E1DC-4D0F-9035-7B3BE566D06D}" srcOrd="1" destOrd="0" presId="urn:microsoft.com/office/officeart/2005/8/layout/orgChart1"/>
    <dgm:cxn modelId="{980F8EE5-1232-44B7-9CF4-89F57E151010}" type="presParOf" srcId="{9AEA20D6-0658-4CC4-9900-F610EA79E630}" destId="{AC0C342D-2551-4BD5-9CAC-0BCDAA539172}" srcOrd="1" destOrd="0" presId="urn:microsoft.com/office/officeart/2005/8/layout/orgChart1"/>
    <dgm:cxn modelId="{86196F20-5CA4-43F8-AA58-95EB50884A9D}" type="presParOf" srcId="{AC0C342D-2551-4BD5-9CAC-0BCDAA539172}" destId="{2ABCF950-2B59-4C40-BC04-B27D6F536313}" srcOrd="0" destOrd="0" presId="urn:microsoft.com/office/officeart/2005/8/layout/orgChart1"/>
    <dgm:cxn modelId="{7A42BA6A-EAAA-4BCA-BB89-DA23E11E940A}" type="presParOf" srcId="{AC0C342D-2551-4BD5-9CAC-0BCDAA539172}" destId="{85A91B3A-5C7E-4D96-B015-B37106705759}" srcOrd="1" destOrd="0" presId="urn:microsoft.com/office/officeart/2005/8/layout/orgChart1"/>
    <dgm:cxn modelId="{0E7E98EA-8888-4D0C-B0C2-789925605042}" type="presParOf" srcId="{85A91B3A-5C7E-4D96-B015-B37106705759}" destId="{78D1BE2E-CE86-426A-9BB8-98514A4B329F}" srcOrd="0" destOrd="0" presId="urn:microsoft.com/office/officeart/2005/8/layout/orgChart1"/>
    <dgm:cxn modelId="{64A180A3-828B-4166-89D8-78C5CC6E3274}" type="presParOf" srcId="{78D1BE2E-CE86-426A-9BB8-98514A4B329F}" destId="{E61BC26C-7793-499F-9807-43AC24601F66}" srcOrd="0" destOrd="0" presId="urn:microsoft.com/office/officeart/2005/8/layout/orgChart1"/>
    <dgm:cxn modelId="{D0D5479A-19A1-4640-9E0E-24EC0280D9F5}" type="presParOf" srcId="{78D1BE2E-CE86-426A-9BB8-98514A4B329F}" destId="{63544830-A229-42A0-9F76-F06A5EF0825C}" srcOrd="1" destOrd="0" presId="urn:microsoft.com/office/officeart/2005/8/layout/orgChart1"/>
    <dgm:cxn modelId="{FA33BF0B-24CA-41EB-A313-DA848282282A}" type="presParOf" srcId="{85A91B3A-5C7E-4D96-B015-B37106705759}" destId="{9B8CD341-71CD-4C10-8DE3-0F1D29B50CB4}" srcOrd="1" destOrd="0" presId="urn:microsoft.com/office/officeart/2005/8/layout/orgChart1"/>
    <dgm:cxn modelId="{3B131C21-5B73-45B4-B855-D87A39A74DA2}" type="presParOf" srcId="{85A91B3A-5C7E-4D96-B015-B37106705759}" destId="{41DEE2A1-C1AC-462D-8774-0B0CDE62E302}" srcOrd="2" destOrd="0" presId="urn:microsoft.com/office/officeart/2005/8/layout/orgChart1"/>
    <dgm:cxn modelId="{D2683BDD-2CDC-46F4-95CF-CEBCD19DE4FC}" type="presParOf" srcId="{9AEA20D6-0658-4CC4-9900-F610EA79E630}" destId="{2F45325A-D1D9-41F6-9A2C-FBD746F981BB}" srcOrd="2" destOrd="0" presId="urn:microsoft.com/office/officeart/2005/8/layout/orgChart1"/>
    <dgm:cxn modelId="{ADF882FC-99AD-41EB-9F36-F28429017DA0}" type="presParOf" srcId="{34FB6978-CF28-48E0-8590-B4762E5639DA}" destId="{D3FDD5EE-04E2-4184-9E09-5F0BA324F72E}"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567F81-10FC-46AE-B408-09F5D6D859F3}" type="doc">
      <dgm:prSet loTypeId="urn:microsoft.com/office/officeart/2009/3/layout/HorizontalOrganizationChart" loCatId="hierarchy" qsTypeId="urn:microsoft.com/office/officeart/2005/8/quickstyle/simple3" qsCatId="simple" csTypeId="urn:microsoft.com/office/officeart/2005/8/colors/accent1_2" csCatId="accent1" phldr="1"/>
      <dgm:spPr/>
      <dgm:t>
        <a:bodyPr/>
        <a:lstStyle/>
        <a:p>
          <a:endParaRPr lang="en-US"/>
        </a:p>
      </dgm:t>
    </dgm:pt>
    <dgm:pt modelId="{75920C73-8ADD-489C-B503-BEF6DE115C92}">
      <dgm:prSet phldrT="[Text]" custT="1"/>
      <dgm:spPr/>
      <dgm:t>
        <a:bodyPr/>
        <a:lstStyle/>
        <a:p>
          <a:r>
            <a:rPr lang="ro-RO" sz="2000" dirty="0">
              <a:latin typeface="Cambria" panose="02040503050406030204" pitchFamily="18" charset="0"/>
              <a:ea typeface="Cambria" panose="02040503050406030204" pitchFamily="18" charset="0"/>
            </a:rPr>
            <a:t>Personalul</a:t>
          </a:r>
          <a:endParaRPr lang="en-US" sz="2000" dirty="0">
            <a:latin typeface="Cambria" panose="02040503050406030204" pitchFamily="18" charset="0"/>
            <a:ea typeface="Cambria" panose="02040503050406030204" pitchFamily="18" charset="0"/>
          </a:endParaRPr>
        </a:p>
      </dgm:t>
    </dgm:pt>
    <dgm:pt modelId="{985EFB74-5305-4E40-B926-FD8B14F9116D}" type="parTrans" cxnId="{DC218000-DFD7-444E-B06C-8568379416E2}">
      <dgm:prSet/>
      <dgm:spPr/>
      <dgm:t>
        <a:bodyPr/>
        <a:lstStyle/>
        <a:p>
          <a:endParaRPr lang="en-US" sz="1600">
            <a:latin typeface="Cambria" panose="02040503050406030204" pitchFamily="18" charset="0"/>
            <a:ea typeface="Cambria" panose="02040503050406030204" pitchFamily="18" charset="0"/>
          </a:endParaRPr>
        </a:p>
      </dgm:t>
    </dgm:pt>
    <dgm:pt modelId="{D7791BCA-269E-4BA1-B8C5-A0CC280AC6E2}" type="sibTrans" cxnId="{DC218000-DFD7-444E-B06C-8568379416E2}">
      <dgm:prSet/>
      <dgm:spPr/>
      <dgm:t>
        <a:bodyPr/>
        <a:lstStyle/>
        <a:p>
          <a:endParaRPr lang="en-US" sz="1600">
            <a:latin typeface="Cambria" panose="02040503050406030204" pitchFamily="18" charset="0"/>
            <a:ea typeface="Cambria" panose="02040503050406030204" pitchFamily="18" charset="0"/>
          </a:endParaRPr>
        </a:p>
      </dgm:t>
    </dgm:pt>
    <dgm:pt modelId="{CF0A4E27-5F62-4CEA-A195-B552D7FFDB3A}" type="asst">
      <dgm:prSet phldrT="[Text]" custT="1"/>
      <dgm:spPr/>
      <dgm:t>
        <a:bodyPr/>
        <a:lstStyle/>
        <a:p>
          <a:r>
            <a:rPr lang="ro-RO" sz="2000" dirty="0">
              <a:latin typeface="Cambria" panose="02040503050406030204" pitchFamily="18" charset="0"/>
              <a:ea typeface="Cambria" panose="02040503050406030204" pitchFamily="18" charset="0"/>
            </a:rPr>
            <a:t>Necesarul de personal</a:t>
          </a:r>
          <a:endParaRPr lang="en-US" sz="2000" dirty="0">
            <a:latin typeface="Cambria" panose="02040503050406030204" pitchFamily="18" charset="0"/>
            <a:ea typeface="Cambria" panose="02040503050406030204" pitchFamily="18" charset="0"/>
          </a:endParaRPr>
        </a:p>
      </dgm:t>
    </dgm:pt>
    <dgm:pt modelId="{3E0CF7D6-4720-4F86-906F-51134479B175}" type="parTrans" cxnId="{1A9F625B-821B-4F76-AED7-9930F696863D}">
      <dgm:prSet/>
      <dgm:spPr/>
      <dgm:t>
        <a:bodyPr/>
        <a:lstStyle/>
        <a:p>
          <a:endParaRPr lang="en-US" sz="1600">
            <a:latin typeface="Cambria" panose="02040503050406030204" pitchFamily="18" charset="0"/>
            <a:ea typeface="Cambria" panose="02040503050406030204" pitchFamily="18" charset="0"/>
          </a:endParaRPr>
        </a:p>
      </dgm:t>
    </dgm:pt>
    <dgm:pt modelId="{699D7A24-6F0D-4029-A4C4-83D24E3979B8}" type="sibTrans" cxnId="{1A9F625B-821B-4F76-AED7-9930F696863D}">
      <dgm:prSet/>
      <dgm:spPr/>
      <dgm:t>
        <a:bodyPr/>
        <a:lstStyle/>
        <a:p>
          <a:endParaRPr lang="en-US" sz="1600">
            <a:latin typeface="Cambria" panose="02040503050406030204" pitchFamily="18" charset="0"/>
            <a:ea typeface="Cambria" panose="02040503050406030204" pitchFamily="18" charset="0"/>
          </a:endParaRPr>
        </a:p>
      </dgm:t>
    </dgm:pt>
    <dgm:pt modelId="{5CAFF951-4A71-4071-98CB-680F736E0B27}">
      <dgm:prSet phldrT="[Text]" custT="1"/>
      <dgm:spPr/>
      <dgm:t>
        <a:bodyPr/>
        <a:lstStyle/>
        <a:p>
          <a:r>
            <a:rPr lang="ro-RO" sz="2000" dirty="0">
              <a:latin typeface="Cambria" panose="02040503050406030204" pitchFamily="18" charset="0"/>
              <a:ea typeface="Cambria" panose="02040503050406030204" pitchFamily="18" charset="0"/>
            </a:rPr>
            <a:t>Personal didactic</a:t>
          </a:r>
          <a:endParaRPr lang="en-US" sz="2000" dirty="0">
            <a:latin typeface="Cambria" panose="02040503050406030204" pitchFamily="18" charset="0"/>
            <a:ea typeface="Cambria" panose="02040503050406030204" pitchFamily="18" charset="0"/>
          </a:endParaRPr>
        </a:p>
      </dgm:t>
    </dgm:pt>
    <dgm:pt modelId="{E1B90B0D-77A8-4BFA-AE99-65BEAA72D878}" type="parTrans" cxnId="{4A68CDAD-11FA-474C-B579-BB459286F21D}">
      <dgm:prSet/>
      <dgm:spPr/>
      <dgm:t>
        <a:bodyPr/>
        <a:lstStyle/>
        <a:p>
          <a:endParaRPr lang="en-US" sz="1600">
            <a:latin typeface="Cambria" panose="02040503050406030204" pitchFamily="18" charset="0"/>
            <a:ea typeface="Cambria" panose="02040503050406030204" pitchFamily="18" charset="0"/>
          </a:endParaRPr>
        </a:p>
      </dgm:t>
    </dgm:pt>
    <dgm:pt modelId="{8FED37AD-2042-4DE4-88AC-5FC51B5A2548}" type="sibTrans" cxnId="{4A68CDAD-11FA-474C-B579-BB459286F21D}">
      <dgm:prSet/>
      <dgm:spPr/>
      <dgm:t>
        <a:bodyPr/>
        <a:lstStyle/>
        <a:p>
          <a:endParaRPr lang="en-US" sz="1600">
            <a:latin typeface="Cambria" panose="02040503050406030204" pitchFamily="18" charset="0"/>
            <a:ea typeface="Cambria" panose="02040503050406030204" pitchFamily="18" charset="0"/>
          </a:endParaRPr>
        </a:p>
      </dgm:t>
    </dgm:pt>
    <dgm:pt modelId="{69DCF39F-7CE1-414E-8C72-64FE3E749AC7}">
      <dgm:prSet phldrT="[Text]" custT="1"/>
      <dgm:spPr/>
      <dgm:t>
        <a:bodyPr/>
        <a:lstStyle/>
        <a:p>
          <a:r>
            <a:rPr lang="ro-RO" sz="2000" dirty="0">
              <a:latin typeface="Cambria" panose="02040503050406030204" pitchFamily="18" charset="0"/>
              <a:ea typeface="Cambria" panose="02040503050406030204" pitchFamily="18" charset="0"/>
            </a:rPr>
            <a:t>Personal de conducere</a:t>
          </a:r>
          <a:endParaRPr lang="en-US" sz="2000" dirty="0">
            <a:latin typeface="Cambria" panose="02040503050406030204" pitchFamily="18" charset="0"/>
            <a:ea typeface="Cambria" panose="02040503050406030204" pitchFamily="18" charset="0"/>
          </a:endParaRPr>
        </a:p>
      </dgm:t>
    </dgm:pt>
    <dgm:pt modelId="{4F6652FC-CA24-43A6-9CD5-99510BC3B45A}" type="parTrans" cxnId="{5963F17A-62EF-4583-B553-4FAECC820B6D}">
      <dgm:prSet/>
      <dgm:spPr/>
      <dgm:t>
        <a:bodyPr/>
        <a:lstStyle/>
        <a:p>
          <a:endParaRPr lang="en-US" sz="1600">
            <a:latin typeface="Cambria" panose="02040503050406030204" pitchFamily="18" charset="0"/>
            <a:ea typeface="Cambria" panose="02040503050406030204" pitchFamily="18" charset="0"/>
          </a:endParaRPr>
        </a:p>
      </dgm:t>
    </dgm:pt>
    <dgm:pt modelId="{54015630-F725-4981-BBF8-CB773CF11CB0}" type="sibTrans" cxnId="{5963F17A-62EF-4583-B553-4FAECC820B6D}">
      <dgm:prSet/>
      <dgm:spPr/>
      <dgm:t>
        <a:bodyPr/>
        <a:lstStyle/>
        <a:p>
          <a:endParaRPr lang="en-US" sz="1600">
            <a:latin typeface="Cambria" panose="02040503050406030204" pitchFamily="18" charset="0"/>
            <a:ea typeface="Cambria" panose="02040503050406030204" pitchFamily="18" charset="0"/>
          </a:endParaRPr>
        </a:p>
      </dgm:t>
    </dgm:pt>
    <dgm:pt modelId="{42E8C947-82B9-4847-AD29-0842C1601227}">
      <dgm:prSet phldrT="[Text]" custT="1"/>
      <dgm:spPr/>
      <dgm:t>
        <a:bodyPr/>
        <a:lstStyle/>
        <a:p>
          <a:r>
            <a:rPr lang="ro-RO" sz="2000" dirty="0">
              <a:latin typeface="Cambria" panose="02040503050406030204" pitchFamily="18" charset="0"/>
              <a:ea typeface="Cambria" panose="02040503050406030204" pitchFamily="18" charset="0"/>
            </a:rPr>
            <a:t>Personal didactic auxiliar</a:t>
          </a:r>
          <a:endParaRPr lang="en-US" sz="2000" dirty="0">
            <a:latin typeface="Cambria" panose="02040503050406030204" pitchFamily="18" charset="0"/>
            <a:ea typeface="Cambria" panose="02040503050406030204" pitchFamily="18" charset="0"/>
          </a:endParaRPr>
        </a:p>
      </dgm:t>
    </dgm:pt>
    <dgm:pt modelId="{0E0FC79E-3093-4C94-A60D-9FD24F78EA17}" type="parTrans" cxnId="{3ED3F6E2-17BD-452F-8631-454E6D2C01B3}">
      <dgm:prSet/>
      <dgm:spPr/>
      <dgm:t>
        <a:bodyPr/>
        <a:lstStyle/>
        <a:p>
          <a:endParaRPr lang="en-US" sz="1600">
            <a:latin typeface="Cambria" panose="02040503050406030204" pitchFamily="18" charset="0"/>
            <a:ea typeface="Cambria" panose="02040503050406030204" pitchFamily="18" charset="0"/>
          </a:endParaRPr>
        </a:p>
      </dgm:t>
    </dgm:pt>
    <dgm:pt modelId="{AD408972-3B96-48DC-958C-8F0A7F887D06}" type="sibTrans" cxnId="{3ED3F6E2-17BD-452F-8631-454E6D2C01B3}">
      <dgm:prSet/>
      <dgm:spPr/>
      <dgm:t>
        <a:bodyPr/>
        <a:lstStyle/>
        <a:p>
          <a:endParaRPr lang="en-US" sz="1600">
            <a:latin typeface="Cambria" panose="02040503050406030204" pitchFamily="18" charset="0"/>
            <a:ea typeface="Cambria" panose="02040503050406030204" pitchFamily="18" charset="0"/>
          </a:endParaRPr>
        </a:p>
      </dgm:t>
    </dgm:pt>
    <dgm:pt modelId="{26942593-87AC-4908-B69A-67965CC127FD}">
      <dgm:prSet phldrT="[Text]" custT="1"/>
      <dgm:spPr/>
      <dgm:t>
        <a:bodyPr/>
        <a:lstStyle/>
        <a:p>
          <a:r>
            <a:rPr lang="ro-RO" sz="2000" dirty="0">
              <a:latin typeface="Cambria" panose="02040503050406030204" pitchFamily="18" charset="0"/>
              <a:ea typeface="Cambria" panose="02040503050406030204" pitchFamily="18" charset="0"/>
            </a:rPr>
            <a:t>Personal nedidactic</a:t>
          </a:r>
          <a:endParaRPr lang="en-US" sz="2000" dirty="0">
            <a:latin typeface="Cambria" panose="02040503050406030204" pitchFamily="18" charset="0"/>
            <a:ea typeface="Cambria" panose="02040503050406030204" pitchFamily="18" charset="0"/>
          </a:endParaRPr>
        </a:p>
      </dgm:t>
    </dgm:pt>
    <dgm:pt modelId="{86EF0BB2-8CDA-4FBF-BEAC-64CA8BF88FB9}" type="parTrans" cxnId="{B3B33952-EF7E-445F-B375-47FFE1A63D25}">
      <dgm:prSet/>
      <dgm:spPr/>
      <dgm:t>
        <a:bodyPr/>
        <a:lstStyle/>
        <a:p>
          <a:endParaRPr lang="en-US" sz="1600">
            <a:latin typeface="Cambria" panose="02040503050406030204" pitchFamily="18" charset="0"/>
            <a:ea typeface="Cambria" panose="02040503050406030204" pitchFamily="18" charset="0"/>
          </a:endParaRPr>
        </a:p>
      </dgm:t>
    </dgm:pt>
    <dgm:pt modelId="{A4A7B590-CCF2-4EE9-96FB-C5AA04B883F7}" type="sibTrans" cxnId="{B3B33952-EF7E-445F-B375-47FFE1A63D25}">
      <dgm:prSet/>
      <dgm:spPr/>
      <dgm:t>
        <a:bodyPr/>
        <a:lstStyle/>
        <a:p>
          <a:endParaRPr lang="en-US" sz="1600">
            <a:latin typeface="Cambria" panose="02040503050406030204" pitchFamily="18" charset="0"/>
            <a:ea typeface="Cambria" panose="02040503050406030204" pitchFamily="18" charset="0"/>
          </a:endParaRPr>
        </a:p>
      </dgm:t>
    </dgm:pt>
    <dgm:pt modelId="{959447BC-AEDA-4C1B-B9AA-66B9277A94AB}" type="pres">
      <dgm:prSet presAssocID="{A6567F81-10FC-46AE-B408-09F5D6D859F3}" presName="hierChild1" presStyleCnt="0">
        <dgm:presLayoutVars>
          <dgm:orgChart val="1"/>
          <dgm:chPref val="1"/>
          <dgm:dir/>
          <dgm:animOne val="branch"/>
          <dgm:animLvl val="lvl"/>
          <dgm:resizeHandles/>
        </dgm:presLayoutVars>
      </dgm:prSet>
      <dgm:spPr/>
    </dgm:pt>
    <dgm:pt modelId="{F689B4F5-E2AD-4B50-A04D-F1743CD1B580}" type="pres">
      <dgm:prSet presAssocID="{75920C73-8ADD-489C-B503-BEF6DE115C92}" presName="hierRoot1" presStyleCnt="0">
        <dgm:presLayoutVars>
          <dgm:hierBranch val="init"/>
        </dgm:presLayoutVars>
      </dgm:prSet>
      <dgm:spPr/>
    </dgm:pt>
    <dgm:pt modelId="{8BEA5035-2652-4BD8-B03A-04C42B09C961}" type="pres">
      <dgm:prSet presAssocID="{75920C73-8ADD-489C-B503-BEF6DE115C92}" presName="rootComposite1" presStyleCnt="0"/>
      <dgm:spPr/>
    </dgm:pt>
    <dgm:pt modelId="{032D0AF0-8BC9-4C0B-B09D-0B95B14855EF}" type="pres">
      <dgm:prSet presAssocID="{75920C73-8ADD-489C-B503-BEF6DE115C92}" presName="rootText1" presStyleLbl="node0" presStyleIdx="0" presStyleCnt="1">
        <dgm:presLayoutVars>
          <dgm:chPref val="3"/>
        </dgm:presLayoutVars>
      </dgm:prSet>
      <dgm:spPr/>
    </dgm:pt>
    <dgm:pt modelId="{2B07EE58-80A2-4738-A31B-D133DCE6F6D7}" type="pres">
      <dgm:prSet presAssocID="{75920C73-8ADD-489C-B503-BEF6DE115C92}" presName="rootConnector1" presStyleLbl="node1" presStyleIdx="0" presStyleCnt="0"/>
      <dgm:spPr/>
    </dgm:pt>
    <dgm:pt modelId="{3DE45209-8458-47A1-961A-B67CC3EFADAA}" type="pres">
      <dgm:prSet presAssocID="{75920C73-8ADD-489C-B503-BEF6DE115C92}" presName="hierChild2" presStyleCnt="0"/>
      <dgm:spPr/>
    </dgm:pt>
    <dgm:pt modelId="{6450514D-AB1A-4C53-A2F1-7B719674EA5A}" type="pres">
      <dgm:prSet presAssocID="{E1B90B0D-77A8-4BFA-AE99-65BEAA72D878}" presName="Name64" presStyleLbl="parChTrans1D2" presStyleIdx="0" presStyleCnt="5"/>
      <dgm:spPr/>
    </dgm:pt>
    <dgm:pt modelId="{181099E2-31A2-48CA-BC81-F3452D95EDBD}" type="pres">
      <dgm:prSet presAssocID="{5CAFF951-4A71-4071-98CB-680F736E0B27}" presName="hierRoot2" presStyleCnt="0">
        <dgm:presLayoutVars>
          <dgm:hierBranch val="init"/>
        </dgm:presLayoutVars>
      </dgm:prSet>
      <dgm:spPr/>
    </dgm:pt>
    <dgm:pt modelId="{744F41E0-56F3-471C-849F-66D5E1E6B3D1}" type="pres">
      <dgm:prSet presAssocID="{5CAFF951-4A71-4071-98CB-680F736E0B27}" presName="rootComposite" presStyleCnt="0"/>
      <dgm:spPr/>
    </dgm:pt>
    <dgm:pt modelId="{3322BF65-120A-4056-BABF-765178C110C0}" type="pres">
      <dgm:prSet presAssocID="{5CAFF951-4A71-4071-98CB-680F736E0B27}" presName="rootText" presStyleLbl="node2" presStyleIdx="0" presStyleCnt="4">
        <dgm:presLayoutVars>
          <dgm:chPref val="3"/>
        </dgm:presLayoutVars>
      </dgm:prSet>
      <dgm:spPr/>
    </dgm:pt>
    <dgm:pt modelId="{5D880E3A-BDDF-4B3C-8780-81C00F3958B0}" type="pres">
      <dgm:prSet presAssocID="{5CAFF951-4A71-4071-98CB-680F736E0B27}" presName="rootConnector" presStyleLbl="node2" presStyleIdx="0" presStyleCnt="4"/>
      <dgm:spPr/>
    </dgm:pt>
    <dgm:pt modelId="{8562F59D-0BFD-4225-89C0-F1659D4BFD91}" type="pres">
      <dgm:prSet presAssocID="{5CAFF951-4A71-4071-98CB-680F736E0B27}" presName="hierChild4" presStyleCnt="0"/>
      <dgm:spPr/>
    </dgm:pt>
    <dgm:pt modelId="{EFAEA4D9-7D46-4DE4-AD73-A7E99BEEA6F6}" type="pres">
      <dgm:prSet presAssocID="{5CAFF951-4A71-4071-98CB-680F736E0B27}" presName="hierChild5" presStyleCnt="0"/>
      <dgm:spPr/>
    </dgm:pt>
    <dgm:pt modelId="{B1C50297-61AB-4B81-8347-920BE9616404}" type="pres">
      <dgm:prSet presAssocID="{4F6652FC-CA24-43A6-9CD5-99510BC3B45A}" presName="Name64" presStyleLbl="parChTrans1D2" presStyleIdx="1" presStyleCnt="5"/>
      <dgm:spPr/>
    </dgm:pt>
    <dgm:pt modelId="{64517FAD-72BD-4FCB-B348-C4DEC1F78D28}" type="pres">
      <dgm:prSet presAssocID="{69DCF39F-7CE1-414E-8C72-64FE3E749AC7}" presName="hierRoot2" presStyleCnt="0">
        <dgm:presLayoutVars>
          <dgm:hierBranch val="init"/>
        </dgm:presLayoutVars>
      </dgm:prSet>
      <dgm:spPr/>
    </dgm:pt>
    <dgm:pt modelId="{7DB97DE5-40D9-40D0-9A11-3759BA710CE8}" type="pres">
      <dgm:prSet presAssocID="{69DCF39F-7CE1-414E-8C72-64FE3E749AC7}" presName="rootComposite" presStyleCnt="0"/>
      <dgm:spPr/>
    </dgm:pt>
    <dgm:pt modelId="{83F02402-E8AF-4E6E-B6E4-8EB258F8FA92}" type="pres">
      <dgm:prSet presAssocID="{69DCF39F-7CE1-414E-8C72-64FE3E749AC7}" presName="rootText" presStyleLbl="node2" presStyleIdx="1" presStyleCnt="4">
        <dgm:presLayoutVars>
          <dgm:chPref val="3"/>
        </dgm:presLayoutVars>
      </dgm:prSet>
      <dgm:spPr/>
    </dgm:pt>
    <dgm:pt modelId="{54A8A761-AE2C-4DF4-8DC4-6241EE2B6E1C}" type="pres">
      <dgm:prSet presAssocID="{69DCF39F-7CE1-414E-8C72-64FE3E749AC7}" presName="rootConnector" presStyleLbl="node2" presStyleIdx="1" presStyleCnt="4"/>
      <dgm:spPr/>
    </dgm:pt>
    <dgm:pt modelId="{471FA507-5A9C-4832-A0C9-8034B09DED4E}" type="pres">
      <dgm:prSet presAssocID="{69DCF39F-7CE1-414E-8C72-64FE3E749AC7}" presName="hierChild4" presStyleCnt="0"/>
      <dgm:spPr/>
    </dgm:pt>
    <dgm:pt modelId="{41BD536B-D644-4E79-9C50-BF12C1326569}" type="pres">
      <dgm:prSet presAssocID="{69DCF39F-7CE1-414E-8C72-64FE3E749AC7}" presName="hierChild5" presStyleCnt="0"/>
      <dgm:spPr/>
    </dgm:pt>
    <dgm:pt modelId="{62484B1B-D74C-4BEB-9194-79157DC66F2C}" type="pres">
      <dgm:prSet presAssocID="{0E0FC79E-3093-4C94-A60D-9FD24F78EA17}" presName="Name64" presStyleLbl="parChTrans1D2" presStyleIdx="2" presStyleCnt="5"/>
      <dgm:spPr/>
    </dgm:pt>
    <dgm:pt modelId="{41C658E8-D065-4976-BB1D-ED5D2F7537CB}" type="pres">
      <dgm:prSet presAssocID="{42E8C947-82B9-4847-AD29-0842C1601227}" presName="hierRoot2" presStyleCnt="0">
        <dgm:presLayoutVars>
          <dgm:hierBranch val="init"/>
        </dgm:presLayoutVars>
      </dgm:prSet>
      <dgm:spPr/>
    </dgm:pt>
    <dgm:pt modelId="{A4BB6F99-0715-4F7F-9432-C72F8A341293}" type="pres">
      <dgm:prSet presAssocID="{42E8C947-82B9-4847-AD29-0842C1601227}" presName="rootComposite" presStyleCnt="0"/>
      <dgm:spPr/>
    </dgm:pt>
    <dgm:pt modelId="{61A7A196-7BEA-49C2-908C-6647D5853E94}" type="pres">
      <dgm:prSet presAssocID="{42E8C947-82B9-4847-AD29-0842C1601227}" presName="rootText" presStyleLbl="node2" presStyleIdx="2" presStyleCnt="4">
        <dgm:presLayoutVars>
          <dgm:chPref val="3"/>
        </dgm:presLayoutVars>
      </dgm:prSet>
      <dgm:spPr/>
    </dgm:pt>
    <dgm:pt modelId="{17488E52-8320-442C-AFF7-B44790D72BFA}" type="pres">
      <dgm:prSet presAssocID="{42E8C947-82B9-4847-AD29-0842C1601227}" presName="rootConnector" presStyleLbl="node2" presStyleIdx="2" presStyleCnt="4"/>
      <dgm:spPr/>
    </dgm:pt>
    <dgm:pt modelId="{790B476D-9B9C-42FA-A00A-49E6C60E190F}" type="pres">
      <dgm:prSet presAssocID="{42E8C947-82B9-4847-AD29-0842C1601227}" presName="hierChild4" presStyleCnt="0"/>
      <dgm:spPr/>
    </dgm:pt>
    <dgm:pt modelId="{C4A97BDA-39C1-444D-8F4E-96B06DBC3E20}" type="pres">
      <dgm:prSet presAssocID="{42E8C947-82B9-4847-AD29-0842C1601227}" presName="hierChild5" presStyleCnt="0"/>
      <dgm:spPr/>
    </dgm:pt>
    <dgm:pt modelId="{FBB07978-1FEA-443E-8CA1-BA3D0FA67979}" type="pres">
      <dgm:prSet presAssocID="{86EF0BB2-8CDA-4FBF-BEAC-64CA8BF88FB9}" presName="Name64" presStyleLbl="parChTrans1D2" presStyleIdx="3" presStyleCnt="5"/>
      <dgm:spPr/>
    </dgm:pt>
    <dgm:pt modelId="{971D1FA1-3130-4D84-BAB7-30BFF52B1FC8}" type="pres">
      <dgm:prSet presAssocID="{26942593-87AC-4908-B69A-67965CC127FD}" presName="hierRoot2" presStyleCnt="0">
        <dgm:presLayoutVars>
          <dgm:hierBranch val="init"/>
        </dgm:presLayoutVars>
      </dgm:prSet>
      <dgm:spPr/>
    </dgm:pt>
    <dgm:pt modelId="{44149B73-72A4-4C7A-B8F9-B4CC93AF3A2D}" type="pres">
      <dgm:prSet presAssocID="{26942593-87AC-4908-B69A-67965CC127FD}" presName="rootComposite" presStyleCnt="0"/>
      <dgm:spPr/>
    </dgm:pt>
    <dgm:pt modelId="{A9C8AB03-8C3C-4C99-94D4-9E92DB3B70BA}" type="pres">
      <dgm:prSet presAssocID="{26942593-87AC-4908-B69A-67965CC127FD}" presName="rootText" presStyleLbl="node2" presStyleIdx="3" presStyleCnt="4">
        <dgm:presLayoutVars>
          <dgm:chPref val="3"/>
        </dgm:presLayoutVars>
      </dgm:prSet>
      <dgm:spPr/>
    </dgm:pt>
    <dgm:pt modelId="{09135657-C70A-417E-96CB-1C0221678264}" type="pres">
      <dgm:prSet presAssocID="{26942593-87AC-4908-B69A-67965CC127FD}" presName="rootConnector" presStyleLbl="node2" presStyleIdx="3" presStyleCnt="4"/>
      <dgm:spPr/>
    </dgm:pt>
    <dgm:pt modelId="{21BCBD0E-84C2-4671-A5FD-829B00649D9F}" type="pres">
      <dgm:prSet presAssocID="{26942593-87AC-4908-B69A-67965CC127FD}" presName="hierChild4" presStyleCnt="0"/>
      <dgm:spPr/>
    </dgm:pt>
    <dgm:pt modelId="{69AFA7EA-4444-4494-82F0-BB6D2EB596E7}" type="pres">
      <dgm:prSet presAssocID="{26942593-87AC-4908-B69A-67965CC127FD}" presName="hierChild5" presStyleCnt="0"/>
      <dgm:spPr/>
    </dgm:pt>
    <dgm:pt modelId="{BB5C6CC9-3DDF-4974-B441-11649B952785}" type="pres">
      <dgm:prSet presAssocID="{75920C73-8ADD-489C-B503-BEF6DE115C92}" presName="hierChild3" presStyleCnt="0"/>
      <dgm:spPr/>
    </dgm:pt>
    <dgm:pt modelId="{5EFA5090-8F45-48EA-B8A1-1DDA2B0A9684}" type="pres">
      <dgm:prSet presAssocID="{3E0CF7D6-4720-4F86-906F-51134479B175}" presName="Name115" presStyleLbl="parChTrans1D2" presStyleIdx="4" presStyleCnt="5"/>
      <dgm:spPr/>
    </dgm:pt>
    <dgm:pt modelId="{A8D64543-591F-44BB-9E90-F5DA893647C4}" type="pres">
      <dgm:prSet presAssocID="{CF0A4E27-5F62-4CEA-A195-B552D7FFDB3A}" presName="hierRoot3" presStyleCnt="0">
        <dgm:presLayoutVars>
          <dgm:hierBranch val="init"/>
        </dgm:presLayoutVars>
      </dgm:prSet>
      <dgm:spPr/>
    </dgm:pt>
    <dgm:pt modelId="{446B2764-F973-4098-8264-2B4BD13ADA33}" type="pres">
      <dgm:prSet presAssocID="{CF0A4E27-5F62-4CEA-A195-B552D7FFDB3A}" presName="rootComposite3" presStyleCnt="0"/>
      <dgm:spPr/>
    </dgm:pt>
    <dgm:pt modelId="{63CD6140-563B-47AE-8B4C-A55B0347977F}" type="pres">
      <dgm:prSet presAssocID="{CF0A4E27-5F62-4CEA-A195-B552D7FFDB3A}" presName="rootText3" presStyleLbl="asst1" presStyleIdx="0" presStyleCnt="1">
        <dgm:presLayoutVars>
          <dgm:chPref val="3"/>
        </dgm:presLayoutVars>
      </dgm:prSet>
      <dgm:spPr/>
    </dgm:pt>
    <dgm:pt modelId="{76CFE378-79EC-4731-8139-8CD7F3EE483D}" type="pres">
      <dgm:prSet presAssocID="{CF0A4E27-5F62-4CEA-A195-B552D7FFDB3A}" presName="rootConnector3" presStyleLbl="asst1" presStyleIdx="0" presStyleCnt="1"/>
      <dgm:spPr/>
    </dgm:pt>
    <dgm:pt modelId="{717828A7-312F-41D6-A0F8-993772E49953}" type="pres">
      <dgm:prSet presAssocID="{CF0A4E27-5F62-4CEA-A195-B552D7FFDB3A}" presName="hierChild6" presStyleCnt="0"/>
      <dgm:spPr/>
    </dgm:pt>
    <dgm:pt modelId="{F2142382-6C3A-48BD-B5E4-3F262D897DBA}" type="pres">
      <dgm:prSet presAssocID="{CF0A4E27-5F62-4CEA-A195-B552D7FFDB3A}" presName="hierChild7" presStyleCnt="0"/>
      <dgm:spPr/>
    </dgm:pt>
  </dgm:ptLst>
  <dgm:cxnLst>
    <dgm:cxn modelId="{DC218000-DFD7-444E-B06C-8568379416E2}" srcId="{A6567F81-10FC-46AE-B408-09F5D6D859F3}" destId="{75920C73-8ADD-489C-B503-BEF6DE115C92}" srcOrd="0" destOrd="0" parTransId="{985EFB74-5305-4E40-B926-FD8B14F9116D}" sibTransId="{D7791BCA-269E-4BA1-B8C5-A0CC280AC6E2}"/>
    <dgm:cxn modelId="{0B99EB03-001F-47B8-B2F9-CE50C2DDB35B}" type="presOf" srcId="{26942593-87AC-4908-B69A-67965CC127FD}" destId="{09135657-C70A-417E-96CB-1C0221678264}" srcOrd="1" destOrd="0" presId="urn:microsoft.com/office/officeart/2009/3/layout/HorizontalOrganizationChart"/>
    <dgm:cxn modelId="{C0FF900A-C86A-40AC-94C8-7349345228AC}" type="presOf" srcId="{5CAFF951-4A71-4071-98CB-680F736E0B27}" destId="{3322BF65-120A-4056-BABF-765178C110C0}" srcOrd="0" destOrd="0" presId="urn:microsoft.com/office/officeart/2009/3/layout/HorizontalOrganizationChart"/>
    <dgm:cxn modelId="{E61ED321-F4FA-45F9-81BF-0DDC89094BC4}" type="presOf" srcId="{69DCF39F-7CE1-414E-8C72-64FE3E749AC7}" destId="{83F02402-E8AF-4E6E-B6E4-8EB258F8FA92}" srcOrd="0" destOrd="0" presId="urn:microsoft.com/office/officeart/2009/3/layout/HorizontalOrganizationChart"/>
    <dgm:cxn modelId="{382B6233-EA57-4BE4-AAFD-24CCDB4D2947}" type="presOf" srcId="{75920C73-8ADD-489C-B503-BEF6DE115C92}" destId="{032D0AF0-8BC9-4C0B-B09D-0B95B14855EF}" srcOrd="0" destOrd="0" presId="urn:microsoft.com/office/officeart/2009/3/layout/HorizontalOrganizationChart"/>
    <dgm:cxn modelId="{1A9F625B-821B-4F76-AED7-9930F696863D}" srcId="{75920C73-8ADD-489C-B503-BEF6DE115C92}" destId="{CF0A4E27-5F62-4CEA-A195-B552D7FFDB3A}" srcOrd="0" destOrd="0" parTransId="{3E0CF7D6-4720-4F86-906F-51134479B175}" sibTransId="{699D7A24-6F0D-4029-A4C4-83D24E3979B8}"/>
    <dgm:cxn modelId="{9488935E-2034-4019-A1C4-BFAC264B4E3B}" type="presOf" srcId="{CF0A4E27-5F62-4CEA-A195-B552D7FFDB3A}" destId="{63CD6140-563B-47AE-8B4C-A55B0347977F}" srcOrd="0" destOrd="0" presId="urn:microsoft.com/office/officeart/2009/3/layout/HorizontalOrganizationChart"/>
    <dgm:cxn modelId="{10991261-D352-440B-85B9-CF6073EFB1B6}" type="presOf" srcId="{86EF0BB2-8CDA-4FBF-BEAC-64CA8BF88FB9}" destId="{FBB07978-1FEA-443E-8CA1-BA3D0FA67979}" srcOrd="0" destOrd="0" presId="urn:microsoft.com/office/officeart/2009/3/layout/HorizontalOrganizationChart"/>
    <dgm:cxn modelId="{B3B33952-EF7E-445F-B375-47FFE1A63D25}" srcId="{75920C73-8ADD-489C-B503-BEF6DE115C92}" destId="{26942593-87AC-4908-B69A-67965CC127FD}" srcOrd="4" destOrd="0" parTransId="{86EF0BB2-8CDA-4FBF-BEAC-64CA8BF88FB9}" sibTransId="{A4A7B590-CCF2-4EE9-96FB-C5AA04B883F7}"/>
    <dgm:cxn modelId="{FAA01559-B292-42F7-8018-A616F23EF42F}" type="presOf" srcId="{26942593-87AC-4908-B69A-67965CC127FD}" destId="{A9C8AB03-8C3C-4C99-94D4-9E92DB3B70BA}" srcOrd="0" destOrd="0" presId="urn:microsoft.com/office/officeart/2009/3/layout/HorizontalOrganizationChart"/>
    <dgm:cxn modelId="{5963F17A-62EF-4583-B553-4FAECC820B6D}" srcId="{75920C73-8ADD-489C-B503-BEF6DE115C92}" destId="{69DCF39F-7CE1-414E-8C72-64FE3E749AC7}" srcOrd="2" destOrd="0" parTransId="{4F6652FC-CA24-43A6-9CD5-99510BC3B45A}" sibTransId="{54015630-F725-4981-BBF8-CB773CF11CB0}"/>
    <dgm:cxn modelId="{9E331E8A-DF20-420F-B5D0-3B516C95B435}" type="presOf" srcId="{0E0FC79E-3093-4C94-A60D-9FD24F78EA17}" destId="{62484B1B-D74C-4BEB-9194-79157DC66F2C}" srcOrd="0" destOrd="0" presId="urn:microsoft.com/office/officeart/2009/3/layout/HorizontalOrganizationChart"/>
    <dgm:cxn modelId="{2F33BAA3-47AC-458E-8FE4-A1786FF52756}" type="presOf" srcId="{CF0A4E27-5F62-4CEA-A195-B552D7FFDB3A}" destId="{76CFE378-79EC-4731-8139-8CD7F3EE483D}" srcOrd="1" destOrd="0" presId="urn:microsoft.com/office/officeart/2009/3/layout/HorizontalOrganizationChart"/>
    <dgm:cxn modelId="{4A68CDAD-11FA-474C-B579-BB459286F21D}" srcId="{75920C73-8ADD-489C-B503-BEF6DE115C92}" destId="{5CAFF951-4A71-4071-98CB-680F736E0B27}" srcOrd="1" destOrd="0" parTransId="{E1B90B0D-77A8-4BFA-AE99-65BEAA72D878}" sibTransId="{8FED37AD-2042-4DE4-88AC-5FC51B5A2548}"/>
    <dgm:cxn modelId="{0D23E7AF-B4FD-4AB4-8441-9BF6B78F6B57}" type="presOf" srcId="{A6567F81-10FC-46AE-B408-09F5D6D859F3}" destId="{959447BC-AEDA-4C1B-B9AA-66B9277A94AB}" srcOrd="0" destOrd="0" presId="urn:microsoft.com/office/officeart/2009/3/layout/HorizontalOrganizationChart"/>
    <dgm:cxn modelId="{3D30A4B1-E99F-4562-A077-2D948B4FC764}" type="presOf" srcId="{69DCF39F-7CE1-414E-8C72-64FE3E749AC7}" destId="{54A8A761-AE2C-4DF4-8DC4-6241EE2B6E1C}" srcOrd="1" destOrd="0" presId="urn:microsoft.com/office/officeart/2009/3/layout/HorizontalOrganizationChart"/>
    <dgm:cxn modelId="{652D41C3-7EFA-49B0-AF75-5F558F912162}" type="presOf" srcId="{3E0CF7D6-4720-4F86-906F-51134479B175}" destId="{5EFA5090-8F45-48EA-B8A1-1DDA2B0A9684}" srcOrd="0" destOrd="0" presId="urn:microsoft.com/office/officeart/2009/3/layout/HorizontalOrganizationChart"/>
    <dgm:cxn modelId="{C3081FE0-5324-4EC8-B32E-2CE06E3BCFEB}" type="presOf" srcId="{42E8C947-82B9-4847-AD29-0842C1601227}" destId="{17488E52-8320-442C-AFF7-B44790D72BFA}" srcOrd="1" destOrd="0" presId="urn:microsoft.com/office/officeart/2009/3/layout/HorizontalOrganizationChart"/>
    <dgm:cxn modelId="{C7BED0E0-820C-4E3E-B91E-4E8154E952B8}" type="presOf" srcId="{E1B90B0D-77A8-4BFA-AE99-65BEAA72D878}" destId="{6450514D-AB1A-4C53-A2F1-7B719674EA5A}" srcOrd="0" destOrd="0" presId="urn:microsoft.com/office/officeart/2009/3/layout/HorizontalOrganizationChart"/>
    <dgm:cxn modelId="{3ED3F6E2-17BD-452F-8631-454E6D2C01B3}" srcId="{75920C73-8ADD-489C-B503-BEF6DE115C92}" destId="{42E8C947-82B9-4847-AD29-0842C1601227}" srcOrd="3" destOrd="0" parTransId="{0E0FC79E-3093-4C94-A60D-9FD24F78EA17}" sibTransId="{AD408972-3B96-48DC-958C-8F0A7F887D06}"/>
    <dgm:cxn modelId="{2EAC34EC-EC03-42DB-9B07-0D26F4AF246C}" type="presOf" srcId="{5CAFF951-4A71-4071-98CB-680F736E0B27}" destId="{5D880E3A-BDDF-4B3C-8780-81C00F3958B0}" srcOrd="1" destOrd="0" presId="urn:microsoft.com/office/officeart/2009/3/layout/HorizontalOrganizationChart"/>
    <dgm:cxn modelId="{7AD543F2-9AE5-403D-A5AA-43FA101EE69A}" type="presOf" srcId="{4F6652FC-CA24-43A6-9CD5-99510BC3B45A}" destId="{B1C50297-61AB-4B81-8347-920BE9616404}" srcOrd="0" destOrd="0" presId="urn:microsoft.com/office/officeart/2009/3/layout/HorizontalOrganizationChart"/>
    <dgm:cxn modelId="{28CF38F4-960F-4D09-9837-45E51302BFEB}" type="presOf" srcId="{75920C73-8ADD-489C-B503-BEF6DE115C92}" destId="{2B07EE58-80A2-4738-A31B-D133DCE6F6D7}" srcOrd="1" destOrd="0" presId="urn:microsoft.com/office/officeart/2009/3/layout/HorizontalOrganizationChart"/>
    <dgm:cxn modelId="{6DB2E9FB-C812-4CD5-BA26-7B3A527333E0}" type="presOf" srcId="{42E8C947-82B9-4847-AD29-0842C1601227}" destId="{61A7A196-7BEA-49C2-908C-6647D5853E94}" srcOrd="0" destOrd="0" presId="urn:microsoft.com/office/officeart/2009/3/layout/HorizontalOrganizationChart"/>
    <dgm:cxn modelId="{852B6454-E0D3-4D73-AD93-081D0B900A22}" type="presParOf" srcId="{959447BC-AEDA-4C1B-B9AA-66B9277A94AB}" destId="{F689B4F5-E2AD-4B50-A04D-F1743CD1B580}" srcOrd="0" destOrd="0" presId="urn:microsoft.com/office/officeart/2009/3/layout/HorizontalOrganizationChart"/>
    <dgm:cxn modelId="{6BCABCE2-0F9A-498C-B68C-D30DFC0E1E55}" type="presParOf" srcId="{F689B4F5-E2AD-4B50-A04D-F1743CD1B580}" destId="{8BEA5035-2652-4BD8-B03A-04C42B09C961}" srcOrd="0" destOrd="0" presId="urn:microsoft.com/office/officeart/2009/3/layout/HorizontalOrganizationChart"/>
    <dgm:cxn modelId="{EAC2D571-A810-4281-A890-DA4C7FE0128C}" type="presParOf" srcId="{8BEA5035-2652-4BD8-B03A-04C42B09C961}" destId="{032D0AF0-8BC9-4C0B-B09D-0B95B14855EF}" srcOrd="0" destOrd="0" presId="urn:microsoft.com/office/officeart/2009/3/layout/HorizontalOrganizationChart"/>
    <dgm:cxn modelId="{BBDF30B5-4F73-4AED-A195-ECD81154E598}" type="presParOf" srcId="{8BEA5035-2652-4BD8-B03A-04C42B09C961}" destId="{2B07EE58-80A2-4738-A31B-D133DCE6F6D7}" srcOrd="1" destOrd="0" presId="urn:microsoft.com/office/officeart/2009/3/layout/HorizontalOrganizationChart"/>
    <dgm:cxn modelId="{395CE086-4C37-409D-BC8E-AE69BEF950F0}" type="presParOf" srcId="{F689B4F5-E2AD-4B50-A04D-F1743CD1B580}" destId="{3DE45209-8458-47A1-961A-B67CC3EFADAA}" srcOrd="1" destOrd="0" presId="urn:microsoft.com/office/officeart/2009/3/layout/HorizontalOrganizationChart"/>
    <dgm:cxn modelId="{2B6EA96F-12EE-42CB-881F-8353A3523147}" type="presParOf" srcId="{3DE45209-8458-47A1-961A-B67CC3EFADAA}" destId="{6450514D-AB1A-4C53-A2F1-7B719674EA5A}" srcOrd="0" destOrd="0" presId="urn:microsoft.com/office/officeart/2009/3/layout/HorizontalOrganizationChart"/>
    <dgm:cxn modelId="{17239289-AC9F-4379-BDE0-2EE53EE957C0}" type="presParOf" srcId="{3DE45209-8458-47A1-961A-B67CC3EFADAA}" destId="{181099E2-31A2-48CA-BC81-F3452D95EDBD}" srcOrd="1" destOrd="0" presId="urn:microsoft.com/office/officeart/2009/3/layout/HorizontalOrganizationChart"/>
    <dgm:cxn modelId="{B3354033-264E-4215-90F6-14916956BE10}" type="presParOf" srcId="{181099E2-31A2-48CA-BC81-F3452D95EDBD}" destId="{744F41E0-56F3-471C-849F-66D5E1E6B3D1}" srcOrd="0" destOrd="0" presId="urn:microsoft.com/office/officeart/2009/3/layout/HorizontalOrganizationChart"/>
    <dgm:cxn modelId="{9FCFF1FC-3848-4844-A551-67E55CBAF943}" type="presParOf" srcId="{744F41E0-56F3-471C-849F-66D5E1E6B3D1}" destId="{3322BF65-120A-4056-BABF-765178C110C0}" srcOrd="0" destOrd="0" presId="urn:microsoft.com/office/officeart/2009/3/layout/HorizontalOrganizationChart"/>
    <dgm:cxn modelId="{684430FF-6B39-4B69-8902-23C2DAFEC279}" type="presParOf" srcId="{744F41E0-56F3-471C-849F-66D5E1E6B3D1}" destId="{5D880E3A-BDDF-4B3C-8780-81C00F3958B0}" srcOrd="1" destOrd="0" presId="urn:microsoft.com/office/officeart/2009/3/layout/HorizontalOrganizationChart"/>
    <dgm:cxn modelId="{0FBB981D-7BCE-4215-BD5D-D4E6D7706CB3}" type="presParOf" srcId="{181099E2-31A2-48CA-BC81-F3452D95EDBD}" destId="{8562F59D-0BFD-4225-89C0-F1659D4BFD91}" srcOrd="1" destOrd="0" presId="urn:microsoft.com/office/officeart/2009/3/layout/HorizontalOrganizationChart"/>
    <dgm:cxn modelId="{9180DF6C-07C7-49EC-8BDD-22ED93F75809}" type="presParOf" srcId="{181099E2-31A2-48CA-BC81-F3452D95EDBD}" destId="{EFAEA4D9-7D46-4DE4-AD73-A7E99BEEA6F6}" srcOrd="2" destOrd="0" presId="urn:microsoft.com/office/officeart/2009/3/layout/HorizontalOrganizationChart"/>
    <dgm:cxn modelId="{39B46E1F-05E2-45AC-873A-6367CC235550}" type="presParOf" srcId="{3DE45209-8458-47A1-961A-B67CC3EFADAA}" destId="{B1C50297-61AB-4B81-8347-920BE9616404}" srcOrd="2" destOrd="0" presId="urn:microsoft.com/office/officeart/2009/3/layout/HorizontalOrganizationChart"/>
    <dgm:cxn modelId="{60B0E1EC-41D0-48B5-A67F-85FE1E8F0AF8}" type="presParOf" srcId="{3DE45209-8458-47A1-961A-B67CC3EFADAA}" destId="{64517FAD-72BD-4FCB-B348-C4DEC1F78D28}" srcOrd="3" destOrd="0" presId="urn:microsoft.com/office/officeart/2009/3/layout/HorizontalOrganizationChart"/>
    <dgm:cxn modelId="{62F130C2-55D7-4C40-BDD2-66D26A4E4D7A}" type="presParOf" srcId="{64517FAD-72BD-4FCB-B348-C4DEC1F78D28}" destId="{7DB97DE5-40D9-40D0-9A11-3759BA710CE8}" srcOrd="0" destOrd="0" presId="urn:microsoft.com/office/officeart/2009/3/layout/HorizontalOrganizationChart"/>
    <dgm:cxn modelId="{BDB020DE-E3FF-40D4-8166-6F570BEF6C73}" type="presParOf" srcId="{7DB97DE5-40D9-40D0-9A11-3759BA710CE8}" destId="{83F02402-E8AF-4E6E-B6E4-8EB258F8FA92}" srcOrd="0" destOrd="0" presId="urn:microsoft.com/office/officeart/2009/3/layout/HorizontalOrganizationChart"/>
    <dgm:cxn modelId="{128862FC-4743-4A27-A2FB-F242C08AB469}" type="presParOf" srcId="{7DB97DE5-40D9-40D0-9A11-3759BA710CE8}" destId="{54A8A761-AE2C-4DF4-8DC4-6241EE2B6E1C}" srcOrd="1" destOrd="0" presId="urn:microsoft.com/office/officeart/2009/3/layout/HorizontalOrganizationChart"/>
    <dgm:cxn modelId="{962008F9-A5B8-4523-8BFE-E0910CDDD265}" type="presParOf" srcId="{64517FAD-72BD-4FCB-B348-C4DEC1F78D28}" destId="{471FA507-5A9C-4832-A0C9-8034B09DED4E}" srcOrd="1" destOrd="0" presId="urn:microsoft.com/office/officeart/2009/3/layout/HorizontalOrganizationChart"/>
    <dgm:cxn modelId="{44B3DFDD-5169-47CA-AC1D-26136C0E6E84}" type="presParOf" srcId="{64517FAD-72BD-4FCB-B348-C4DEC1F78D28}" destId="{41BD536B-D644-4E79-9C50-BF12C1326569}" srcOrd="2" destOrd="0" presId="urn:microsoft.com/office/officeart/2009/3/layout/HorizontalOrganizationChart"/>
    <dgm:cxn modelId="{8959F84A-EB81-445E-8769-957E341E1D12}" type="presParOf" srcId="{3DE45209-8458-47A1-961A-B67CC3EFADAA}" destId="{62484B1B-D74C-4BEB-9194-79157DC66F2C}" srcOrd="4" destOrd="0" presId="urn:microsoft.com/office/officeart/2009/3/layout/HorizontalOrganizationChart"/>
    <dgm:cxn modelId="{F81B6949-A4D4-405B-9432-1D8ACE093F69}" type="presParOf" srcId="{3DE45209-8458-47A1-961A-B67CC3EFADAA}" destId="{41C658E8-D065-4976-BB1D-ED5D2F7537CB}" srcOrd="5" destOrd="0" presId="urn:microsoft.com/office/officeart/2009/3/layout/HorizontalOrganizationChart"/>
    <dgm:cxn modelId="{D8BDF607-C152-4F64-AEF0-E56E7D843525}" type="presParOf" srcId="{41C658E8-D065-4976-BB1D-ED5D2F7537CB}" destId="{A4BB6F99-0715-4F7F-9432-C72F8A341293}" srcOrd="0" destOrd="0" presId="urn:microsoft.com/office/officeart/2009/3/layout/HorizontalOrganizationChart"/>
    <dgm:cxn modelId="{91C9BE62-941C-4BD7-87E2-F384FB6D37FC}" type="presParOf" srcId="{A4BB6F99-0715-4F7F-9432-C72F8A341293}" destId="{61A7A196-7BEA-49C2-908C-6647D5853E94}" srcOrd="0" destOrd="0" presId="urn:microsoft.com/office/officeart/2009/3/layout/HorizontalOrganizationChart"/>
    <dgm:cxn modelId="{46F88005-7DC8-4451-82FE-1D59ABAA15F9}" type="presParOf" srcId="{A4BB6F99-0715-4F7F-9432-C72F8A341293}" destId="{17488E52-8320-442C-AFF7-B44790D72BFA}" srcOrd="1" destOrd="0" presId="urn:microsoft.com/office/officeart/2009/3/layout/HorizontalOrganizationChart"/>
    <dgm:cxn modelId="{90672C8A-0C38-4808-8F4F-418758F92F01}" type="presParOf" srcId="{41C658E8-D065-4976-BB1D-ED5D2F7537CB}" destId="{790B476D-9B9C-42FA-A00A-49E6C60E190F}" srcOrd="1" destOrd="0" presId="urn:microsoft.com/office/officeart/2009/3/layout/HorizontalOrganizationChart"/>
    <dgm:cxn modelId="{B7341281-9D28-49F9-8971-01EB6B5CB55E}" type="presParOf" srcId="{41C658E8-D065-4976-BB1D-ED5D2F7537CB}" destId="{C4A97BDA-39C1-444D-8F4E-96B06DBC3E20}" srcOrd="2" destOrd="0" presId="urn:microsoft.com/office/officeart/2009/3/layout/HorizontalOrganizationChart"/>
    <dgm:cxn modelId="{84818B3F-EFDB-4B84-8CE0-DF8A26FFBF90}" type="presParOf" srcId="{3DE45209-8458-47A1-961A-B67CC3EFADAA}" destId="{FBB07978-1FEA-443E-8CA1-BA3D0FA67979}" srcOrd="6" destOrd="0" presId="urn:microsoft.com/office/officeart/2009/3/layout/HorizontalOrganizationChart"/>
    <dgm:cxn modelId="{46981D84-BA20-4563-8A12-494497E0E02D}" type="presParOf" srcId="{3DE45209-8458-47A1-961A-B67CC3EFADAA}" destId="{971D1FA1-3130-4D84-BAB7-30BFF52B1FC8}" srcOrd="7" destOrd="0" presId="urn:microsoft.com/office/officeart/2009/3/layout/HorizontalOrganizationChart"/>
    <dgm:cxn modelId="{CDC9F877-CED9-4DF8-97FC-25526BA189B4}" type="presParOf" srcId="{971D1FA1-3130-4D84-BAB7-30BFF52B1FC8}" destId="{44149B73-72A4-4C7A-B8F9-B4CC93AF3A2D}" srcOrd="0" destOrd="0" presId="urn:microsoft.com/office/officeart/2009/3/layout/HorizontalOrganizationChart"/>
    <dgm:cxn modelId="{8B6E6A97-B44A-4A8C-B9BB-E59C61C3DD71}" type="presParOf" srcId="{44149B73-72A4-4C7A-B8F9-B4CC93AF3A2D}" destId="{A9C8AB03-8C3C-4C99-94D4-9E92DB3B70BA}" srcOrd="0" destOrd="0" presId="urn:microsoft.com/office/officeart/2009/3/layout/HorizontalOrganizationChart"/>
    <dgm:cxn modelId="{4A73306A-583A-45F0-9C93-291A6B374835}" type="presParOf" srcId="{44149B73-72A4-4C7A-B8F9-B4CC93AF3A2D}" destId="{09135657-C70A-417E-96CB-1C0221678264}" srcOrd="1" destOrd="0" presId="urn:microsoft.com/office/officeart/2009/3/layout/HorizontalOrganizationChart"/>
    <dgm:cxn modelId="{C9C9D756-51A9-4F29-8CED-478701CE310F}" type="presParOf" srcId="{971D1FA1-3130-4D84-BAB7-30BFF52B1FC8}" destId="{21BCBD0E-84C2-4671-A5FD-829B00649D9F}" srcOrd="1" destOrd="0" presId="urn:microsoft.com/office/officeart/2009/3/layout/HorizontalOrganizationChart"/>
    <dgm:cxn modelId="{FE90AFBC-BEE9-4BAE-9E3B-4C065917C96F}" type="presParOf" srcId="{971D1FA1-3130-4D84-BAB7-30BFF52B1FC8}" destId="{69AFA7EA-4444-4494-82F0-BB6D2EB596E7}" srcOrd="2" destOrd="0" presId="urn:microsoft.com/office/officeart/2009/3/layout/HorizontalOrganizationChart"/>
    <dgm:cxn modelId="{3659EE65-F084-4266-A893-1BD49EFD14DA}" type="presParOf" srcId="{F689B4F5-E2AD-4B50-A04D-F1743CD1B580}" destId="{BB5C6CC9-3DDF-4974-B441-11649B952785}" srcOrd="2" destOrd="0" presId="urn:microsoft.com/office/officeart/2009/3/layout/HorizontalOrganizationChart"/>
    <dgm:cxn modelId="{E531783C-01BE-4E24-83DB-E074A50FE743}" type="presParOf" srcId="{BB5C6CC9-3DDF-4974-B441-11649B952785}" destId="{5EFA5090-8F45-48EA-B8A1-1DDA2B0A9684}" srcOrd="0" destOrd="0" presId="urn:microsoft.com/office/officeart/2009/3/layout/HorizontalOrganizationChart"/>
    <dgm:cxn modelId="{6DF30498-FB0F-4657-8E07-DD2A709F9B06}" type="presParOf" srcId="{BB5C6CC9-3DDF-4974-B441-11649B952785}" destId="{A8D64543-591F-44BB-9E90-F5DA893647C4}" srcOrd="1" destOrd="0" presId="urn:microsoft.com/office/officeart/2009/3/layout/HorizontalOrganizationChart"/>
    <dgm:cxn modelId="{4732AED4-BA7F-4F84-A2F5-07A6EC8FFAD4}" type="presParOf" srcId="{A8D64543-591F-44BB-9E90-F5DA893647C4}" destId="{446B2764-F973-4098-8264-2B4BD13ADA33}" srcOrd="0" destOrd="0" presId="urn:microsoft.com/office/officeart/2009/3/layout/HorizontalOrganizationChart"/>
    <dgm:cxn modelId="{3513B108-D22C-4931-B69C-775E68510339}" type="presParOf" srcId="{446B2764-F973-4098-8264-2B4BD13ADA33}" destId="{63CD6140-563B-47AE-8B4C-A55B0347977F}" srcOrd="0" destOrd="0" presId="urn:microsoft.com/office/officeart/2009/3/layout/HorizontalOrganizationChart"/>
    <dgm:cxn modelId="{6E899713-9456-4216-8DE9-91EBB568972C}" type="presParOf" srcId="{446B2764-F973-4098-8264-2B4BD13ADA33}" destId="{76CFE378-79EC-4731-8139-8CD7F3EE483D}" srcOrd="1" destOrd="0" presId="urn:microsoft.com/office/officeart/2009/3/layout/HorizontalOrganizationChart"/>
    <dgm:cxn modelId="{723D424F-60A2-43DF-A540-9052201A70DB}" type="presParOf" srcId="{A8D64543-591F-44BB-9E90-F5DA893647C4}" destId="{717828A7-312F-41D6-A0F8-993772E49953}" srcOrd="1" destOrd="0" presId="urn:microsoft.com/office/officeart/2009/3/layout/HorizontalOrganizationChart"/>
    <dgm:cxn modelId="{8859C766-1092-49B3-AF1C-0EA292B4006C}" type="presParOf" srcId="{A8D64543-591F-44BB-9E90-F5DA893647C4}" destId="{F2142382-6C3A-48BD-B5E4-3F262D897DBA}"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CF950-2B59-4C40-BC04-B27D6F536313}">
      <dsp:nvSpPr>
        <dsp:cNvPr id="0" name=""/>
        <dsp:cNvSpPr/>
      </dsp:nvSpPr>
      <dsp:spPr>
        <a:xfrm>
          <a:off x="5289919" y="2666213"/>
          <a:ext cx="510841" cy="1013600"/>
        </a:xfrm>
        <a:custGeom>
          <a:avLst/>
          <a:gdLst/>
          <a:ahLst/>
          <a:cxnLst/>
          <a:rect l="0" t="0" r="0" b="0"/>
          <a:pathLst>
            <a:path>
              <a:moveTo>
                <a:pt x="0" y="0"/>
              </a:moveTo>
              <a:lnTo>
                <a:pt x="0" y="1013600"/>
              </a:lnTo>
              <a:lnTo>
                <a:pt x="510841" y="1013600"/>
              </a:lnTo>
            </a:path>
          </a:pathLst>
        </a:custGeom>
        <a:noFill/>
        <a:ln w="400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17BE06-6A26-49F7-8509-0F8CC314ACE6}">
      <dsp:nvSpPr>
        <dsp:cNvPr id="0" name=""/>
        <dsp:cNvSpPr/>
      </dsp:nvSpPr>
      <dsp:spPr>
        <a:xfrm>
          <a:off x="4718951" y="1101742"/>
          <a:ext cx="1933212" cy="462730"/>
        </a:xfrm>
        <a:custGeom>
          <a:avLst/>
          <a:gdLst/>
          <a:ahLst/>
          <a:cxnLst/>
          <a:rect l="0" t="0" r="0" b="0"/>
          <a:pathLst>
            <a:path>
              <a:moveTo>
                <a:pt x="0" y="0"/>
              </a:moveTo>
              <a:lnTo>
                <a:pt x="0" y="231365"/>
              </a:lnTo>
              <a:lnTo>
                <a:pt x="1933212" y="231365"/>
              </a:lnTo>
              <a:lnTo>
                <a:pt x="1933212" y="462730"/>
              </a:lnTo>
            </a:path>
          </a:pathLst>
        </a:custGeom>
        <a:noFill/>
        <a:ln w="400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701DD0-294E-4BAA-9503-C921DAE41FEB}">
      <dsp:nvSpPr>
        <dsp:cNvPr id="0" name=""/>
        <dsp:cNvSpPr/>
      </dsp:nvSpPr>
      <dsp:spPr>
        <a:xfrm>
          <a:off x="1423303" y="2666213"/>
          <a:ext cx="510553" cy="1013600"/>
        </a:xfrm>
        <a:custGeom>
          <a:avLst/>
          <a:gdLst/>
          <a:ahLst/>
          <a:cxnLst/>
          <a:rect l="0" t="0" r="0" b="0"/>
          <a:pathLst>
            <a:path>
              <a:moveTo>
                <a:pt x="0" y="0"/>
              </a:moveTo>
              <a:lnTo>
                <a:pt x="0" y="1013600"/>
              </a:lnTo>
              <a:lnTo>
                <a:pt x="510553" y="1013600"/>
              </a:lnTo>
            </a:path>
          </a:pathLst>
        </a:custGeom>
        <a:noFill/>
        <a:ln w="400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761305-1C31-4B38-8858-33F70C816731}">
      <dsp:nvSpPr>
        <dsp:cNvPr id="0" name=""/>
        <dsp:cNvSpPr/>
      </dsp:nvSpPr>
      <dsp:spPr>
        <a:xfrm>
          <a:off x="2784781" y="1101742"/>
          <a:ext cx="1934170" cy="462730"/>
        </a:xfrm>
        <a:custGeom>
          <a:avLst/>
          <a:gdLst/>
          <a:ahLst/>
          <a:cxnLst/>
          <a:rect l="0" t="0" r="0" b="0"/>
          <a:pathLst>
            <a:path>
              <a:moveTo>
                <a:pt x="1934170" y="0"/>
              </a:moveTo>
              <a:lnTo>
                <a:pt x="1934170" y="231365"/>
              </a:lnTo>
              <a:lnTo>
                <a:pt x="0" y="231365"/>
              </a:lnTo>
              <a:lnTo>
                <a:pt x="0" y="462730"/>
              </a:lnTo>
            </a:path>
          </a:pathLst>
        </a:custGeom>
        <a:noFill/>
        <a:ln w="400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EE7FB1-93E5-4A21-AA06-F8D4789A4104}">
      <dsp:nvSpPr>
        <dsp:cNvPr id="0" name=""/>
        <dsp:cNvSpPr/>
      </dsp:nvSpPr>
      <dsp:spPr>
        <a:xfrm>
          <a:off x="3617211" y="2"/>
          <a:ext cx="2203479" cy="1101739"/>
        </a:xfrm>
        <a:prstGeom prst="rect">
          <a:avLst/>
        </a:prstGeom>
        <a:gradFill rotWithShape="0">
          <a:gsLst>
            <a:gs pos="0">
              <a:schemeClr val="accent1">
                <a:hueOff val="0"/>
                <a:satOff val="0"/>
                <a:lumOff val="0"/>
                <a:alphaOff val="0"/>
                <a:tint val="74000"/>
              </a:schemeClr>
            </a:gs>
            <a:gs pos="49000">
              <a:schemeClr val="accent1">
                <a:hueOff val="0"/>
                <a:satOff val="0"/>
                <a:lumOff val="0"/>
                <a:alphaOff val="0"/>
                <a:tint val="96000"/>
                <a:shade val="84000"/>
                <a:satMod val="110000"/>
              </a:schemeClr>
            </a:gs>
            <a:gs pos="49100">
              <a:schemeClr val="accent1">
                <a:hueOff val="0"/>
                <a:satOff val="0"/>
                <a:lumOff val="0"/>
                <a:alphaOff val="0"/>
                <a:shade val="55000"/>
                <a:satMod val="150000"/>
              </a:schemeClr>
            </a:gs>
            <a:gs pos="92000">
              <a:schemeClr val="accent1">
                <a:hueOff val="0"/>
                <a:satOff val="0"/>
                <a:lumOff val="0"/>
                <a:alphaOff val="0"/>
                <a:tint val="98000"/>
                <a:shade val="90000"/>
                <a:satMod val="128000"/>
              </a:schemeClr>
            </a:gs>
            <a:gs pos="100000">
              <a:schemeClr val="accent1">
                <a:hueOff val="0"/>
                <a:satOff val="0"/>
                <a:lumOff val="0"/>
                <a:alphaOff val="0"/>
                <a:tint val="90000"/>
                <a:shade val="97000"/>
                <a:satMod val="128000"/>
              </a:schemeClr>
            </a:gs>
          </a:gsLst>
          <a:lin ang="5400000" scaled="1"/>
        </a:gradFill>
        <a:ln>
          <a:noFill/>
        </a:ln>
        <a:effectLst>
          <a:outerShdw blurRad="39000" dist="25400" dir="5400000" rotWithShape="0">
            <a:schemeClr val="accent1">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o-RO" sz="1800" b="1" kern="1200" dirty="0">
              <a:solidFill>
                <a:schemeClr val="tx1"/>
              </a:solidFill>
            </a:rPr>
            <a:t>Metode de adăugare a notelor</a:t>
          </a:r>
          <a:endParaRPr lang="en-US" sz="1800" b="1" kern="1200" dirty="0">
            <a:solidFill>
              <a:schemeClr val="tx1"/>
            </a:solidFill>
          </a:endParaRPr>
        </a:p>
      </dsp:txBody>
      <dsp:txXfrm>
        <a:off x="3617211" y="2"/>
        <a:ext cx="2203479" cy="1101739"/>
      </dsp:txXfrm>
    </dsp:sp>
    <dsp:sp modelId="{211C39C1-7FD7-401B-A5FE-2177633A950A}">
      <dsp:nvSpPr>
        <dsp:cNvPr id="0" name=""/>
        <dsp:cNvSpPr/>
      </dsp:nvSpPr>
      <dsp:spPr>
        <a:xfrm>
          <a:off x="1082934" y="1564473"/>
          <a:ext cx="3403693" cy="1101739"/>
        </a:xfrm>
        <a:prstGeom prst="rect">
          <a:avLst/>
        </a:prstGeom>
        <a:gradFill rotWithShape="0">
          <a:gsLst>
            <a:gs pos="0">
              <a:schemeClr val="accent2">
                <a:hueOff val="0"/>
                <a:satOff val="0"/>
                <a:lumOff val="0"/>
                <a:alphaOff val="0"/>
                <a:tint val="74000"/>
              </a:schemeClr>
            </a:gs>
            <a:gs pos="49000">
              <a:schemeClr val="accent2">
                <a:hueOff val="0"/>
                <a:satOff val="0"/>
                <a:lumOff val="0"/>
                <a:alphaOff val="0"/>
                <a:tint val="96000"/>
                <a:shade val="84000"/>
                <a:satMod val="110000"/>
              </a:schemeClr>
            </a:gs>
            <a:gs pos="49100">
              <a:schemeClr val="accent2">
                <a:hueOff val="0"/>
                <a:satOff val="0"/>
                <a:lumOff val="0"/>
                <a:alphaOff val="0"/>
                <a:shade val="55000"/>
                <a:satMod val="150000"/>
              </a:schemeClr>
            </a:gs>
            <a:gs pos="92000">
              <a:schemeClr val="accent2">
                <a:hueOff val="0"/>
                <a:satOff val="0"/>
                <a:lumOff val="0"/>
                <a:alphaOff val="0"/>
                <a:tint val="98000"/>
                <a:shade val="90000"/>
                <a:satMod val="128000"/>
              </a:schemeClr>
            </a:gs>
            <a:gs pos="100000">
              <a:schemeClr val="accent2">
                <a:hueOff val="0"/>
                <a:satOff val="0"/>
                <a:lumOff val="0"/>
                <a:alphaOff val="0"/>
                <a:tint val="90000"/>
                <a:shade val="97000"/>
                <a:satMod val="128000"/>
              </a:schemeClr>
            </a:gs>
          </a:gsLst>
          <a:lin ang="5400000" scaled="1"/>
        </a:gradFill>
        <a:ln>
          <a:noFill/>
        </a:ln>
        <a:effectLst>
          <a:outerShdw blurRad="39000" dist="25400" dir="5400000" rotWithShape="0">
            <a:schemeClr val="accent2">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o-RO" sz="1800" b="1" kern="1200" dirty="0">
              <a:solidFill>
                <a:schemeClr val="tx1"/>
              </a:solidFill>
            </a:rPr>
            <a:t>Adăugarea notelor per elev</a:t>
          </a:r>
          <a:endParaRPr lang="en-US" sz="1800" b="1" kern="1200" dirty="0">
            <a:solidFill>
              <a:schemeClr val="tx1"/>
            </a:solidFill>
          </a:endParaRPr>
        </a:p>
      </dsp:txBody>
      <dsp:txXfrm>
        <a:off x="1082934" y="1564473"/>
        <a:ext cx="3403693" cy="1101739"/>
      </dsp:txXfrm>
    </dsp:sp>
    <dsp:sp modelId="{466F016C-5D46-4DD0-BFD5-A65E604632D5}">
      <dsp:nvSpPr>
        <dsp:cNvPr id="0" name=""/>
        <dsp:cNvSpPr/>
      </dsp:nvSpPr>
      <dsp:spPr>
        <a:xfrm>
          <a:off x="1933857" y="3128944"/>
          <a:ext cx="2902071" cy="1101739"/>
        </a:xfrm>
        <a:prstGeom prst="rect">
          <a:avLst/>
        </a:prstGeom>
        <a:gradFill rotWithShape="0">
          <a:gsLst>
            <a:gs pos="0">
              <a:schemeClr val="accent3">
                <a:hueOff val="0"/>
                <a:satOff val="0"/>
                <a:lumOff val="0"/>
                <a:alphaOff val="0"/>
                <a:tint val="74000"/>
              </a:schemeClr>
            </a:gs>
            <a:gs pos="49000">
              <a:schemeClr val="accent3">
                <a:hueOff val="0"/>
                <a:satOff val="0"/>
                <a:lumOff val="0"/>
                <a:alphaOff val="0"/>
                <a:tint val="96000"/>
                <a:shade val="84000"/>
                <a:satMod val="110000"/>
              </a:schemeClr>
            </a:gs>
            <a:gs pos="49100">
              <a:schemeClr val="accent3">
                <a:hueOff val="0"/>
                <a:satOff val="0"/>
                <a:lumOff val="0"/>
                <a:alphaOff val="0"/>
                <a:shade val="55000"/>
                <a:satMod val="150000"/>
              </a:schemeClr>
            </a:gs>
            <a:gs pos="92000">
              <a:schemeClr val="accent3">
                <a:hueOff val="0"/>
                <a:satOff val="0"/>
                <a:lumOff val="0"/>
                <a:alphaOff val="0"/>
                <a:tint val="98000"/>
                <a:shade val="90000"/>
                <a:satMod val="128000"/>
              </a:schemeClr>
            </a:gs>
            <a:gs pos="100000">
              <a:schemeClr val="accent3">
                <a:hueOff val="0"/>
                <a:satOff val="0"/>
                <a:lumOff val="0"/>
                <a:alphaOff val="0"/>
                <a:tint val="90000"/>
                <a:shade val="97000"/>
                <a:satMod val="128000"/>
              </a:schemeClr>
            </a:gs>
          </a:gsLst>
          <a:lin ang="5400000" scaled="1"/>
        </a:gradFill>
        <a:ln>
          <a:noFill/>
        </a:ln>
        <a:effectLst>
          <a:outerShdw blurRad="39000" dist="25400" dir="5400000" rotWithShape="0">
            <a:schemeClr val="accent3">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o-RO" sz="1800" b="1" kern="1200" dirty="0">
              <a:solidFill>
                <a:schemeClr val="tx1"/>
              </a:solidFill>
            </a:rPr>
            <a:t>Se selectează un elev și se adaugă toate notele acestuia</a:t>
          </a:r>
          <a:endParaRPr lang="en-US" sz="1800" b="1" kern="1200" dirty="0">
            <a:solidFill>
              <a:schemeClr val="tx1"/>
            </a:solidFill>
          </a:endParaRPr>
        </a:p>
      </dsp:txBody>
      <dsp:txXfrm>
        <a:off x="1933857" y="3128944"/>
        <a:ext cx="2902071" cy="1101739"/>
      </dsp:txXfrm>
    </dsp:sp>
    <dsp:sp modelId="{05601D1B-8F48-4B99-9646-C2EA31C3B22F}">
      <dsp:nvSpPr>
        <dsp:cNvPr id="0" name=""/>
        <dsp:cNvSpPr/>
      </dsp:nvSpPr>
      <dsp:spPr>
        <a:xfrm>
          <a:off x="4949358" y="1564473"/>
          <a:ext cx="3405610" cy="1101739"/>
        </a:xfrm>
        <a:prstGeom prst="rect">
          <a:avLst/>
        </a:prstGeom>
        <a:gradFill rotWithShape="0">
          <a:gsLst>
            <a:gs pos="0">
              <a:schemeClr val="accent2">
                <a:hueOff val="0"/>
                <a:satOff val="0"/>
                <a:lumOff val="0"/>
                <a:alphaOff val="0"/>
                <a:tint val="74000"/>
              </a:schemeClr>
            </a:gs>
            <a:gs pos="49000">
              <a:schemeClr val="accent2">
                <a:hueOff val="0"/>
                <a:satOff val="0"/>
                <a:lumOff val="0"/>
                <a:alphaOff val="0"/>
                <a:tint val="96000"/>
                <a:shade val="84000"/>
                <a:satMod val="110000"/>
              </a:schemeClr>
            </a:gs>
            <a:gs pos="49100">
              <a:schemeClr val="accent2">
                <a:hueOff val="0"/>
                <a:satOff val="0"/>
                <a:lumOff val="0"/>
                <a:alphaOff val="0"/>
                <a:shade val="55000"/>
                <a:satMod val="150000"/>
              </a:schemeClr>
            </a:gs>
            <a:gs pos="92000">
              <a:schemeClr val="accent2">
                <a:hueOff val="0"/>
                <a:satOff val="0"/>
                <a:lumOff val="0"/>
                <a:alphaOff val="0"/>
                <a:tint val="98000"/>
                <a:shade val="90000"/>
                <a:satMod val="128000"/>
              </a:schemeClr>
            </a:gs>
            <a:gs pos="100000">
              <a:schemeClr val="accent2">
                <a:hueOff val="0"/>
                <a:satOff val="0"/>
                <a:lumOff val="0"/>
                <a:alphaOff val="0"/>
                <a:tint val="90000"/>
                <a:shade val="97000"/>
                <a:satMod val="128000"/>
              </a:schemeClr>
            </a:gs>
          </a:gsLst>
          <a:lin ang="5400000" scaled="1"/>
        </a:gradFill>
        <a:ln>
          <a:noFill/>
        </a:ln>
        <a:effectLst>
          <a:outerShdw blurRad="39000" dist="25400" dir="5400000" rotWithShape="0">
            <a:schemeClr val="accent2">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o-RO" sz="1800" b="1" kern="1200" dirty="0">
              <a:solidFill>
                <a:schemeClr val="tx1"/>
              </a:solidFill>
            </a:rPr>
            <a:t>Adăugarea notelor per disciplină</a:t>
          </a:r>
          <a:endParaRPr lang="en-US" sz="1800" b="1" kern="1200" dirty="0">
            <a:solidFill>
              <a:schemeClr val="tx1"/>
            </a:solidFill>
          </a:endParaRPr>
        </a:p>
      </dsp:txBody>
      <dsp:txXfrm>
        <a:off x="4949358" y="1564473"/>
        <a:ext cx="3405610" cy="1101739"/>
      </dsp:txXfrm>
    </dsp:sp>
    <dsp:sp modelId="{E61BC26C-7793-499F-9807-43AC24601F66}">
      <dsp:nvSpPr>
        <dsp:cNvPr id="0" name=""/>
        <dsp:cNvSpPr/>
      </dsp:nvSpPr>
      <dsp:spPr>
        <a:xfrm>
          <a:off x="5800761" y="3128944"/>
          <a:ext cx="3285829" cy="1101739"/>
        </a:xfrm>
        <a:prstGeom prst="rect">
          <a:avLst/>
        </a:prstGeom>
        <a:gradFill rotWithShape="0">
          <a:gsLst>
            <a:gs pos="0">
              <a:schemeClr val="accent3">
                <a:hueOff val="0"/>
                <a:satOff val="0"/>
                <a:lumOff val="0"/>
                <a:alphaOff val="0"/>
                <a:tint val="74000"/>
              </a:schemeClr>
            </a:gs>
            <a:gs pos="49000">
              <a:schemeClr val="accent3">
                <a:hueOff val="0"/>
                <a:satOff val="0"/>
                <a:lumOff val="0"/>
                <a:alphaOff val="0"/>
                <a:tint val="96000"/>
                <a:shade val="84000"/>
                <a:satMod val="110000"/>
              </a:schemeClr>
            </a:gs>
            <a:gs pos="49100">
              <a:schemeClr val="accent3">
                <a:hueOff val="0"/>
                <a:satOff val="0"/>
                <a:lumOff val="0"/>
                <a:alphaOff val="0"/>
                <a:shade val="55000"/>
                <a:satMod val="150000"/>
              </a:schemeClr>
            </a:gs>
            <a:gs pos="92000">
              <a:schemeClr val="accent3">
                <a:hueOff val="0"/>
                <a:satOff val="0"/>
                <a:lumOff val="0"/>
                <a:alphaOff val="0"/>
                <a:tint val="98000"/>
                <a:shade val="90000"/>
                <a:satMod val="128000"/>
              </a:schemeClr>
            </a:gs>
            <a:gs pos="100000">
              <a:schemeClr val="accent3">
                <a:hueOff val="0"/>
                <a:satOff val="0"/>
                <a:lumOff val="0"/>
                <a:alphaOff val="0"/>
                <a:tint val="90000"/>
                <a:shade val="97000"/>
                <a:satMod val="128000"/>
              </a:schemeClr>
            </a:gs>
          </a:gsLst>
          <a:lin ang="5400000" scaled="1"/>
        </a:gradFill>
        <a:ln>
          <a:noFill/>
        </a:ln>
        <a:effectLst>
          <a:outerShdw blurRad="39000" dist="25400" dir="5400000" rotWithShape="0">
            <a:schemeClr val="accent3">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o-RO" sz="1800" b="1" kern="1200" dirty="0">
              <a:solidFill>
                <a:schemeClr val="tx1"/>
              </a:solidFill>
            </a:rPr>
            <a:t>Se selectează Clasa și Disciplina și se adaugă notele la disciplina selectată pentru întreaga clasă</a:t>
          </a:r>
          <a:endParaRPr lang="en-US" sz="1800" b="1" kern="1200" dirty="0">
            <a:solidFill>
              <a:schemeClr val="tx1"/>
            </a:solidFill>
          </a:endParaRPr>
        </a:p>
      </dsp:txBody>
      <dsp:txXfrm>
        <a:off x="5800761" y="3128944"/>
        <a:ext cx="3285829" cy="11017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FA5090-8F45-48EA-B8A1-1DDA2B0A9684}">
      <dsp:nvSpPr>
        <dsp:cNvPr id="0" name=""/>
        <dsp:cNvSpPr/>
      </dsp:nvSpPr>
      <dsp:spPr>
        <a:xfrm>
          <a:off x="2241556" y="1557448"/>
          <a:ext cx="1483155" cy="132424"/>
        </a:xfrm>
        <a:custGeom>
          <a:avLst/>
          <a:gdLst/>
          <a:ahLst/>
          <a:cxnLst/>
          <a:rect l="0" t="0" r="0" b="0"/>
          <a:pathLst>
            <a:path>
              <a:moveTo>
                <a:pt x="0" y="132424"/>
              </a:moveTo>
              <a:lnTo>
                <a:pt x="1483155" y="132424"/>
              </a:lnTo>
              <a:lnTo>
                <a:pt x="1483155" y="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B07978-1FEA-443E-8CA1-BA3D0FA67979}">
      <dsp:nvSpPr>
        <dsp:cNvPr id="0" name=""/>
        <dsp:cNvSpPr/>
      </dsp:nvSpPr>
      <dsp:spPr>
        <a:xfrm>
          <a:off x="2241556" y="1689873"/>
          <a:ext cx="2966310" cy="1366621"/>
        </a:xfrm>
        <a:custGeom>
          <a:avLst/>
          <a:gdLst/>
          <a:ahLst/>
          <a:cxnLst/>
          <a:rect l="0" t="0" r="0" b="0"/>
          <a:pathLst>
            <a:path>
              <a:moveTo>
                <a:pt x="0" y="0"/>
              </a:moveTo>
              <a:lnTo>
                <a:pt x="2754431" y="0"/>
              </a:lnTo>
              <a:lnTo>
                <a:pt x="2754431" y="1366621"/>
              </a:lnTo>
              <a:lnTo>
                <a:pt x="2966310" y="1366621"/>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2484B1B-D74C-4BEB-9194-79157DC66F2C}">
      <dsp:nvSpPr>
        <dsp:cNvPr id="0" name=""/>
        <dsp:cNvSpPr/>
      </dsp:nvSpPr>
      <dsp:spPr>
        <a:xfrm>
          <a:off x="2241556" y="1689873"/>
          <a:ext cx="2966310" cy="455540"/>
        </a:xfrm>
        <a:custGeom>
          <a:avLst/>
          <a:gdLst/>
          <a:ahLst/>
          <a:cxnLst/>
          <a:rect l="0" t="0" r="0" b="0"/>
          <a:pathLst>
            <a:path>
              <a:moveTo>
                <a:pt x="0" y="0"/>
              </a:moveTo>
              <a:lnTo>
                <a:pt x="2754431" y="0"/>
              </a:lnTo>
              <a:lnTo>
                <a:pt x="2754431" y="455540"/>
              </a:lnTo>
              <a:lnTo>
                <a:pt x="2966310" y="45554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C50297-61AB-4B81-8347-920BE9616404}">
      <dsp:nvSpPr>
        <dsp:cNvPr id="0" name=""/>
        <dsp:cNvSpPr/>
      </dsp:nvSpPr>
      <dsp:spPr>
        <a:xfrm>
          <a:off x="2241556" y="1234332"/>
          <a:ext cx="2966310" cy="455540"/>
        </a:xfrm>
        <a:custGeom>
          <a:avLst/>
          <a:gdLst/>
          <a:ahLst/>
          <a:cxnLst/>
          <a:rect l="0" t="0" r="0" b="0"/>
          <a:pathLst>
            <a:path>
              <a:moveTo>
                <a:pt x="0" y="455540"/>
              </a:moveTo>
              <a:lnTo>
                <a:pt x="2754431" y="455540"/>
              </a:lnTo>
              <a:lnTo>
                <a:pt x="2754431" y="0"/>
              </a:lnTo>
              <a:lnTo>
                <a:pt x="2966310" y="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50514D-AB1A-4C53-A2F1-7B719674EA5A}">
      <dsp:nvSpPr>
        <dsp:cNvPr id="0" name=""/>
        <dsp:cNvSpPr/>
      </dsp:nvSpPr>
      <dsp:spPr>
        <a:xfrm>
          <a:off x="2241556" y="323251"/>
          <a:ext cx="2966310" cy="1366621"/>
        </a:xfrm>
        <a:custGeom>
          <a:avLst/>
          <a:gdLst/>
          <a:ahLst/>
          <a:cxnLst/>
          <a:rect l="0" t="0" r="0" b="0"/>
          <a:pathLst>
            <a:path>
              <a:moveTo>
                <a:pt x="0" y="1366621"/>
              </a:moveTo>
              <a:lnTo>
                <a:pt x="2754431" y="1366621"/>
              </a:lnTo>
              <a:lnTo>
                <a:pt x="2754431" y="0"/>
              </a:lnTo>
              <a:lnTo>
                <a:pt x="2966310" y="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2D0AF0-8BC9-4C0B-B09D-0B95B14855EF}">
      <dsp:nvSpPr>
        <dsp:cNvPr id="0" name=""/>
        <dsp:cNvSpPr/>
      </dsp:nvSpPr>
      <dsp:spPr>
        <a:xfrm>
          <a:off x="122762" y="1366757"/>
          <a:ext cx="2118793" cy="646231"/>
        </a:xfrm>
        <a:prstGeom prst="rect">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kern="1200" dirty="0">
              <a:latin typeface="Cambria" panose="02040503050406030204" pitchFamily="18" charset="0"/>
              <a:ea typeface="Cambria" panose="02040503050406030204" pitchFamily="18" charset="0"/>
            </a:rPr>
            <a:t>Personalul</a:t>
          </a:r>
          <a:endParaRPr lang="en-US" sz="2000" kern="1200" dirty="0">
            <a:latin typeface="Cambria" panose="02040503050406030204" pitchFamily="18" charset="0"/>
            <a:ea typeface="Cambria" panose="02040503050406030204" pitchFamily="18" charset="0"/>
          </a:endParaRPr>
        </a:p>
      </dsp:txBody>
      <dsp:txXfrm>
        <a:off x="122762" y="1366757"/>
        <a:ext cx="2118793" cy="646231"/>
      </dsp:txXfrm>
    </dsp:sp>
    <dsp:sp modelId="{3322BF65-120A-4056-BABF-765178C110C0}">
      <dsp:nvSpPr>
        <dsp:cNvPr id="0" name=""/>
        <dsp:cNvSpPr/>
      </dsp:nvSpPr>
      <dsp:spPr>
        <a:xfrm>
          <a:off x="5207866" y="135"/>
          <a:ext cx="2118793" cy="646231"/>
        </a:xfrm>
        <a:prstGeom prst="rect">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kern="1200" dirty="0">
              <a:latin typeface="Cambria" panose="02040503050406030204" pitchFamily="18" charset="0"/>
              <a:ea typeface="Cambria" panose="02040503050406030204" pitchFamily="18" charset="0"/>
            </a:rPr>
            <a:t>Personal didactic</a:t>
          </a:r>
          <a:endParaRPr lang="en-US" sz="2000" kern="1200" dirty="0">
            <a:latin typeface="Cambria" panose="02040503050406030204" pitchFamily="18" charset="0"/>
            <a:ea typeface="Cambria" panose="02040503050406030204" pitchFamily="18" charset="0"/>
          </a:endParaRPr>
        </a:p>
      </dsp:txBody>
      <dsp:txXfrm>
        <a:off x="5207866" y="135"/>
        <a:ext cx="2118793" cy="646231"/>
      </dsp:txXfrm>
    </dsp:sp>
    <dsp:sp modelId="{83F02402-E8AF-4E6E-B6E4-8EB258F8FA92}">
      <dsp:nvSpPr>
        <dsp:cNvPr id="0" name=""/>
        <dsp:cNvSpPr/>
      </dsp:nvSpPr>
      <dsp:spPr>
        <a:xfrm>
          <a:off x="5207866" y="911216"/>
          <a:ext cx="2118793" cy="646231"/>
        </a:xfrm>
        <a:prstGeom prst="rect">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kern="1200" dirty="0">
              <a:latin typeface="Cambria" panose="02040503050406030204" pitchFamily="18" charset="0"/>
              <a:ea typeface="Cambria" panose="02040503050406030204" pitchFamily="18" charset="0"/>
            </a:rPr>
            <a:t>Personal de conducere</a:t>
          </a:r>
          <a:endParaRPr lang="en-US" sz="2000" kern="1200" dirty="0">
            <a:latin typeface="Cambria" panose="02040503050406030204" pitchFamily="18" charset="0"/>
            <a:ea typeface="Cambria" panose="02040503050406030204" pitchFamily="18" charset="0"/>
          </a:endParaRPr>
        </a:p>
      </dsp:txBody>
      <dsp:txXfrm>
        <a:off x="5207866" y="911216"/>
        <a:ext cx="2118793" cy="646231"/>
      </dsp:txXfrm>
    </dsp:sp>
    <dsp:sp modelId="{61A7A196-7BEA-49C2-908C-6647D5853E94}">
      <dsp:nvSpPr>
        <dsp:cNvPr id="0" name=""/>
        <dsp:cNvSpPr/>
      </dsp:nvSpPr>
      <dsp:spPr>
        <a:xfrm>
          <a:off x="5207866" y="1822297"/>
          <a:ext cx="2118793" cy="646231"/>
        </a:xfrm>
        <a:prstGeom prst="rect">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kern="1200" dirty="0">
              <a:latin typeface="Cambria" panose="02040503050406030204" pitchFamily="18" charset="0"/>
              <a:ea typeface="Cambria" panose="02040503050406030204" pitchFamily="18" charset="0"/>
            </a:rPr>
            <a:t>Personal didactic auxiliar</a:t>
          </a:r>
          <a:endParaRPr lang="en-US" sz="2000" kern="1200" dirty="0">
            <a:latin typeface="Cambria" panose="02040503050406030204" pitchFamily="18" charset="0"/>
            <a:ea typeface="Cambria" panose="02040503050406030204" pitchFamily="18" charset="0"/>
          </a:endParaRPr>
        </a:p>
      </dsp:txBody>
      <dsp:txXfrm>
        <a:off x="5207866" y="1822297"/>
        <a:ext cx="2118793" cy="646231"/>
      </dsp:txXfrm>
    </dsp:sp>
    <dsp:sp modelId="{A9C8AB03-8C3C-4C99-94D4-9E92DB3B70BA}">
      <dsp:nvSpPr>
        <dsp:cNvPr id="0" name=""/>
        <dsp:cNvSpPr/>
      </dsp:nvSpPr>
      <dsp:spPr>
        <a:xfrm>
          <a:off x="5207866" y="2733378"/>
          <a:ext cx="2118793" cy="646231"/>
        </a:xfrm>
        <a:prstGeom prst="rect">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kern="1200" dirty="0">
              <a:latin typeface="Cambria" panose="02040503050406030204" pitchFamily="18" charset="0"/>
              <a:ea typeface="Cambria" panose="02040503050406030204" pitchFamily="18" charset="0"/>
            </a:rPr>
            <a:t>Personal nedidactic</a:t>
          </a:r>
          <a:endParaRPr lang="en-US" sz="2000" kern="1200" dirty="0">
            <a:latin typeface="Cambria" panose="02040503050406030204" pitchFamily="18" charset="0"/>
            <a:ea typeface="Cambria" panose="02040503050406030204" pitchFamily="18" charset="0"/>
          </a:endParaRPr>
        </a:p>
      </dsp:txBody>
      <dsp:txXfrm>
        <a:off x="5207866" y="2733378"/>
        <a:ext cx="2118793" cy="646231"/>
      </dsp:txXfrm>
    </dsp:sp>
    <dsp:sp modelId="{63CD6140-563B-47AE-8B4C-A55B0347977F}">
      <dsp:nvSpPr>
        <dsp:cNvPr id="0" name=""/>
        <dsp:cNvSpPr/>
      </dsp:nvSpPr>
      <dsp:spPr>
        <a:xfrm>
          <a:off x="2665314" y="911216"/>
          <a:ext cx="2118793" cy="646231"/>
        </a:xfrm>
        <a:prstGeom prst="rect">
          <a:avLst/>
        </a:prstGeom>
        <a:gradFill rotWithShape="0">
          <a:gsLst>
            <a:gs pos="0">
              <a:schemeClr val="accent1">
                <a:hueOff val="0"/>
                <a:satOff val="0"/>
                <a:lumOff val="0"/>
                <a:alphaOff val="0"/>
                <a:tint val="15000"/>
                <a:satMod val="250000"/>
              </a:schemeClr>
            </a:gs>
            <a:gs pos="49000">
              <a:schemeClr val="accent1">
                <a:hueOff val="0"/>
                <a:satOff val="0"/>
                <a:lumOff val="0"/>
                <a:alphaOff val="0"/>
                <a:tint val="50000"/>
                <a:satMod val="200000"/>
              </a:schemeClr>
            </a:gs>
            <a:gs pos="49100">
              <a:schemeClr val="accent1">
                <a:hueOff val="0"/>
                <a:satOff val="0"/>
                <a:lumOff val="0"/>
                <a:alphaOff val="0"/>
                <a:tint val="64000"/>
                <a:satMod val="160000"/>
              </a:schemeClr>
            </a:gs>
            <a:gs pos="92000">
              <a:schemeClr val="accent1">
                <a:hueOff val="0"/>
                <a:satOff val="0"/>
                <a:lumOff val="0"/>
                <a:alphaOff val="0"/>
                <a:tint val="50000"/>
                <a:satMod val="200000"/>
              </a:schemeClr>
            </a:gs>
            <a:gs pos="100000">
              <a:schemeClr val="accent1">
                <a:hueOff val="0"/>
                <a:satOff val="0"/>
                <a:lumOff val="0"/>
                <a:alphaOff val="0"/>
                <a:tint val="43000"/>
                <a:satMod val="190000"/>
              </a:schemeClr>
            </a:gs>
          </a:gsLst>
          <a:lin ang="5400000" scaled="1"/>
        </a:gradFill>
        <a:ln>
          <a:noFill/>
        </a:ln>
        <a:effectLst>
          <a:outerShdw blurRad="50800" dist="25000" dir="5400000" rotWithShape="0">
            <a:schemeClr val="accent1">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ro-RO" sz="2000" kern="1200" dirty="0">
              <a:latin typeface="Cambria" panose="02040503050406030204" pitchFamily="18" charset="0"/>
              <a:ea typeface="Cambria" panose="02040503050406030204" pitchFamily="18" charset="0"/>
            </a:rPr>
            <a:t>Necesarul de personal</a:t>
          </a:r>
          <a:endParaRPr lang="en-US" sz="2000" kern="1200" dirty="0">
            <a:latin typeface="Cambria" panose="02040503050406030204" pitchFamily="18" charset="0"/>
            <a:ea typeface="Cambria" panose="02040503050406030204" pitchFamily="18" charset="0"/>
          </a:endParaRPr>
        </a:p>
      </dsp:txBody>
      <dsp:txXfrm>
        <a:off x="2665314" y="911216"/>
        <a:ext cx="2118793" cy="64623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28403" y="945913"/>
            <a:ext cx="8637073" cy="2618554"/>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1128404" y="3564467"/>
            <a:ext cx="8637072" cy="1071095"/>
          </a:xfrm>
        </p:spPr>
        <p:txBody>
          <a:bodyPr tIns="91440" bIns="91440">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A85C5DA-58A5-4005-BE0B-95884F75B706}" type="datetimeFigureOut">
              <a:rPr lang="en-US" smtClean="0"/>
              <a:t>2/4/2020</a:t>
            </a:fld>
            <a:endParaRPr lang="en-US"/>
          </a:p>
        </p:txBody>
      </p:sp>
      <p:sp>
        <p:nvSpPr>
          <p:cNvPr id="5" name="Footer Placeholder 4"/>
          <p:cNvSpPr>
            <a:spLocks noGrp="1"/>
          </p:cNvSpPr>
          <p:nvPr>
            <p:ph type="ftr" sz="quarter" idx="11"/>
          </p:nvPr>
        </p:nvSpPr>
        <p:spPr>
          <a:xfrm>
            <a:off x="1127124" y="329307"/>
            <a:ext cx="5943668" cy="309201"/>
          </a:xfrm>
        </p:spPr>
        <p:txBody>
          <a:bodyPr/>
          <a:lstStyle/>
          <a:p>
            <a:endParaRPr lang="en-US"/>
          </a:p>
        </p:txBody>
      </p:sp>
      <p:sp>
        <p:nvSpPr>
          <p:cNvPr id="6" name="Slide Number Placeholder 5"/>
          <p:cNvSpPr>
            <a:spLocks noGrp="1"/>
          </p:cNvSpPr>
          <p:nvPr>
            <p:ph type="sldNum" sz="quarter" idx="12"/>
          </p:nvPr>
        </p:nvSpPr>
        <p:spPr>
          <a:xfrm>
            <a:off x="9924392" y="134930"/>
            <a:ext cx="811019" cy="503578"/>
          </a:xfrm>
        </p:spPr>
        <p:txBody>
          <a:bodyPr/>
          <a:lstStyle/>
          <a:p>
            <a:fld id="{3FD95D7F-18E1-43AC-B08E-D9C2678C50C5}" type="slidenum">
              <a:rPr lang="en-US" smtClean="0"/>
              <a:t>‹#›</a:t>
            </a:fld>
            <a:endParaRPr lang="en-US"/>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4086636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A85C5DA-58A5-4005-BE0B-95884F75B706}"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D95D7F-18E1-43AC-B08E-D9C2678C50C5}" type="slidenum">
              <a:rPr lang="en-US" smtClean="0"/>
              <a:t>‹#›</a:t>
            </a:fld>
            <a:endParaRPr lang="en-US"/>
          </a:p>
        </p:txBody>
      </p:sp>
      <p:pic>
        <p:nvPicPr>
          <p:cNvPr id="15" name="Picture 14"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799525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4709"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130270"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A85C5DA-58A5-4005-BE0B-95884F75B706}"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D95D7F-18E1-43AC-B08E-D9C2678C50C5}" type="slidenum">
              <a:rPr lang="en-US" smtClean="0"/>
              <a:t>‹#›</a:t>
            </a:fld>
            <a:endParaRPr lang="en-US"/>
          </a:p>
        </p:txBody>
      </p:sp>
      <p:pic>
        <p:nvPicPr>
          <p:cNvPr id="17" name="Picture 16"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59215" b="36435"/>
          <a:stretch/>
        </p:blipFill>
        <p:spPr>
          <a:xfrm rot="5400000">
            <a:off x="8642279" y="3046916"/>
            <a:ext cx="4663440" cy="155448"/>
          </a:xfrm>
          <a:prstGeom prst="rect">
            <a:avLst/>
          </a:prstGeom>
          <a:noFill/>
          <a:ln>
            <a:noFill/>
          </a:ln>
        </p:spPr>
      </p:pic>
    </p:spTree>
    <p:extLst>
      <p:ext uri="{BB962C8B-B14F-4D97-AF65-F5344CB8AC3E}">
        <p14:creationId xmlns:p14="http://schemas.microsoft.com/office/powerpoint/2010/main" val="1449683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z="1200"/>
            </a:lvl1pPr>
          </a:lstStyle>
          <a:p>
            <a:fld id="{CA85C5DA-58A5-4005-BE0B-95884F75B706}" type="datetimeFigureOut">
              <a:rPr lang="en-US" smtClean="0"/>
              <a:t>2/4/2020</a:t>
            </a:fld>
            <a:endParaRPr lang="en-US"/>
          </a:p>
        </p:txBody>
      </p:sp>
      <p:sp>
        <p:nvSpPr>
          <p:cNvPr id="5" name="Footer Placeholder 4"/>
          <p:cNvSpPr>
            <a:spLocks noGrp="1"/>
          </p:cNvSpPr>
          <p:nvPr>
            <p:ph type="ftr" sz="quarter" idx="11"/>
          </p:nvPr>
        </p:nvSpPr>
        <p:spPr/>
        <p:txBody>
          <a:bodyPr/>
          <a:lstStyle>
            <a:lvl1pPr>
              <a:defRPr sz="1200"/>
            </a:lvl1pPr>
          </a:lstStyle>
          <a:p>
            <a:endParaRPr lang="en-US"/>
          </a:p>
        </p:txBody>
      </p:sp>
      <p:sp>
        <p:nvSpPr>
          <p:cNvPr id="6" name="Slide Number Placeholder 5"/>
          <p:cNvSpPr>
            <a:spLocks noGrp="1"/>
          </p:cNvSpPr>
          <p:nvPr>
            <p:ph type="sldNum" sz="quarter" idx="12"/>
          </p:nvPr>
        </p:nvSpPr>
        <p:spPr/>
        <p:txBody>
          <a:bodyPr/>
          <a:lstStyle/>
          <a:p>
            <a:fld id="{3FD95D7F-18E1-43AC-B08E-D9C2678C50C5}" type="slidenum">
              <a:rPr lang="en-US" smtClean="0"/>
              <a:t>‹#›</a:t>
            </a:fld>
            <a:endParaRPr lang="en-US"/>
          </a:p>
        </p:txBody>
      </p:sp>
      <p:pic>
        <p:nvPicPr>
          <p:cNvPr id="24" name="Picture 23"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2200176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29167" y="1756129"/>
            <a:ext cx="8619060" cy="2050065"/>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hasCustomPrompt="1"/>
          </p:nvPr>
        </p:nvSpPr>
        <p:spPr>
          <a:xfrm>
            <a:off x="1129166" y="3806195"/>
            <a:ext cx="8619060"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A85C5DA-58A5-4005-BE0B-95884F75B706}" type="datetimeFigureOut">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D95D7F-18E1-43AC-B08E-D9C2678C50C5}" type="slidenum">
              <a:rPr lang="en-US" smtClean="0"/>
              <a:t>‹#›</a:t>
            </a:fld>
            <a:endParaRPr lang="en-US"/>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2758118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31052" y="958037"/>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29166" y="2165621"/>
            <a:ext cx="4645152" cy="32938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95606" y="2171769"/>
            <a:ext cx="4645152" cy="32870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A85C5DA-58A5-4005-BE0B-95884F75B706}"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D95D7F-18E1-43AC-B08E-D9C2678C50C5}" type="slidenum">
              <a:rPr lang="en-US" smtClean="0"/>
              <a:t>‹#›</a:t>
            </a:fld>
            <a:endParaRPr lang="en-US"/>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16120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29166" y="953336"/>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9166" y="2169727"/>
            <a:ext cx="4645152" cy="801943"/>
          </a:xfrm>
        </p:spPr>
        <p:txBody>
          <a:bodyPr anchor="b">
            <a:normAutofit/>
          </a:bodyPr>
          <a:lstStyle>
            <a:lvl1pPr marL="0" indent="0">
              <a:lnSpc>
                <a:spcPct val="100000"/>
              </a:lnSpc>
              <a:buNone/>
              <a:defRPr sz="2800" b="0" cap="none"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29166" y="2974448"/>
            <a:ext cx="4645152" cy="24938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4337" y="2173181"/>
            <a:ext cx="4645152" cy="802237"/>
          </a:xfrm>
        </p:spPr>
        <p:txBody>
          <a:bodyPr anchor="b">
            <a:normAutofit/>
          </a:bodyPr>
          <a:lstStyle>
            <a:lvl1pPr marL="0" indent="0">
              <a:lnSpc>
                <a:spcPct val="100000"/>
              </a:lnSpc>
              <a:buNone/>
              <a:defRPr sz="2800" b="0" cap="none"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94337" y="2971669"/>
            <a:ext cx="4645152" cy="248719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A85C5DA-58A5-4005-BE0B-95884F75B706}" type="datetimeFigureOut">
              <a:rPr lang="en-US" smtClean="0"/>
              <a:t>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D95D7F-18E1-43AC-B08E-D9C2678C50C5}" type="slidenum">
              <a:rPr lang="en-US" smtClean="0"/>
              <a:t>‹#›</a:t>
            </a:fld>
            <a:endParaRPr lang="en-US"/>
          </a:p>
        </p:txBody>
      </p:sp>
      <p:pic>
        <p:nvPicPr>
          <p:cNvPr id="18" name="Picture 17"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563713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A85C5DA-58A5-4005-BE0B-95884F75B706}" type="datetimeFigureOut">
              <a:rPr lang="en-US" smtClean="0"/>
              <a:t>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D95D7F-18E1-43AC-B08E-D9C2678C50C5}" type="slidenum">
              <a:rPr lang="en-US" smtClean="0"/>
              <a:t>‹#›</a:t>
            </a:fld>
            <a:endParaRPr lang="en-US"/>
          </a:p>
        </p:txBody>
      </p:sp>
      <p:pic>
        <p:nvPicPr>
          <p:cNvPr id="14" name="Picture 13"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707669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5C5DA-58A5-4005-BE0B-95884F75B706}" type="datetimeFigureOut">
              <a:rPr lang="en-US" smtClean="0"/>
              <a:t>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D95D7F-18E1-43AC-B08E-D9C2678C50C5}" type="slidenum">
              <a:rPr lang="en-US" smtClean="0"/>
              <a:t>‹#›</a:t>
            </a:fld>
            <a:endParaRPr lang="en-US"/>
          </a:p>
        </p:txBody>
      </p:sp>
    </p:spTree>
    <p:extLst>
      <p:ext uri="{BB962C8B-B14F-4D97-AF65-F5344CB8AC3E}">
        <p14:creationId xmlns:p14="http://schemas.microsoft.com/office/powerpoint/2010/main" val="4088512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4291" y="952578"/>
            <a:ext cx="3275013" cy="2322176"/>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723334" y="952578"/>
            <a:ext cx="6012470" cy="4505221"/>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4291" y="3274754"/>
            <a:ext cx="3275013" cy="2178918"/>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A85C5DA-58A5-4005-BE0B-95884F75B706}" type="datetimeFigureOut">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D95D7F-18E1-43AC-B08E-D9C2678C50C5}" type="slidenum">
              <a:rPr lang="en-US" smtClean="0"/>
              <a:t>‹#›</a:t>
            </a:fld>
            <a:endParaRPr lang="en-US"/>
          </a:p>
        </p:txBody>
      </p:sp>
      <p:pic>
        <p:nvPicPr>
          <p:cNvPr id="16" name="Picture 15"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5" r="15828" b="36435"/>
          <a:stretch/>
        </p:blipFill>
        <p:spPr>
          <a:xfrm>
            <a:off x="1125460" y="643464"/>
            <a:ext cx="9610344" cy="155448"/>
          </a:xfrm>
          <a:prstGeom prst="rect">
            <a:avLst/>
          </a:prstGeom>
          <a:noFill/>
          <a:ln>
            <a:noFill/>
          </a:ln>
        </p:spPr>
      </p:pic>
    </p:spTree>
    <p:extLst>
      <p:ext uri="{BB962C8B-B14F-4D97-AF65-F5344CB8AC3E}">
        <p14:creationId xmlns:p14="http://schemas.microsoft.com/office/powerpoint/2010/main" val="634457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a:xfrm>
              <a:off x="7477387" y="482170"/>
              <a:ext cx="4074533" cy="5149101"/>
            </a:xfrm>
            <a:prstGeom prst="rect">
              <a:avLst/>
            </a:prstGeom>
            <a:gradFill>
              <a:gsLst>
                <a:gs pos="0">
                  <a:schemeClr val="tx1">
                    <a:lumMod val="85000"/>
                    <a:lumOff val="15000"/>
                  </a:schemeClr>
                </a:gs>
                <a:gs pos="100000">
                  <a:schemeClr val="tx1">
                    <a:lumMod val="95000"/>
                    <a:lumOff val="5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129124" y="1129513"/>
            <a:ext cx="5854872" cy="1924208"/>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8247" y="3053721"/>
            <a:ext cx="5846486" cy="2096013"/>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125300" y="5469856"/>
            <a:ext cx="5849605" cy="320123"/>
          </a:xfrm>
        </p:spPr>
        <p:txBody>
          <a:bodyPr/>
          <a:lstStyle>
            <a:lvl1pPr algn="l">
              <a:defRPr/>
            </a:lvl1pPr>
          </a:lstStyle>
          <a:p>
            <a:fld id="{CA85C5DA-58A5-4005-BE0B-95884F75B706}" type="datetimeFigureOut">
              <a:rPr lang="en-US" smtClean="0"/>
              <a:t>2/4/2020</a:t>
            </a:fld>
            <a:endParaRPr lang="en-US"/>
          </a:p>
        </p:txBody>
      </p:sp>
      <p:sp>
        <p:nvSpPr>
          <p:cNvPr id="6" name="Footer Placeholder 5"/>
          <p:cNvSpPr>
            <a:spLocks noGrp="1"/>
          </p:cNvSpPr>
          <p:nvPr>
            <p:ph type="ftr" sz="quarter" idx="11"/>
          </p:nvPr>
        </p:nvSpPr>
        <p:spPr>
          <a:xfrm>
            <a:off x="1125300" y="318640"/>
            <a:ext cx="4877818" cy="320931"/>
          </a:xfrm>
        </p:spPr>
        <p:txBody>
          <a:bodyPr/>
          <a:lstStyle/>
          <a:p>
            <a:endParaRPr lang="en-US"/>
          </a:p>
        </p:txBody>
      </p:sp>
      <p:sp>
        <p:nvSpPr>
          <p:cNvPr id="7" name="Slide Number Placeholder 6"/>
          <p:cNvSpPr>
            <a:spLocks noGrp="1"/>
          </p:cNvSpPr>
          <p:nvPr>
            <p:ph type="sldNum" sz="quarter" idx="12"/>
          </p:nvPr>
        </p:nvSpPr>
        <p:spPr>
          <a:xfrm>
            <a:off x="6176794" y="137408"/>
            <a:ext cx="811019" cy="503578"/>
          </a:xfrm>
        </p:spPr>
        <p:txBody>
          <a:bodyPr/>
          <a:lstStyle/>
          <a:p>
            <a:fld id="{3FD95D7F-18E1-43AC-B08E-D9C2678C50C5}" type="slidenum">
              <a:rPr lang="en-US" smtClean="0"/>
              <a:t>‹#›</a:t>
            </a:fld>
            <a:endParaRPr lang="en-US"/>
          </a:p>
        </p:txBody>
      </p:sp>
      <p:pic>
        <p:nvPicPr>
          <p:cNvPr id="22" name="Picture 21" descr="RedHashing.emf"/>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16" t="474" r="48549" b="36564"/>
          <a:stretch/>
        </p:blipFill>
        <p:spPr>
          <a:xfrm>
            <a:off x="1125460" y="643464"/>
            <a:ext cx="5879592" cy="155448"/>
          </a:xfrm>
          <a:prstGeom prst="rect">
            <a:avLst/>
          </a:prstGeom>
          <a:noFill/>
          <a:ln>
            <a:noFill/>
          </a:ln>
        </p:spPr>
      </p:pic>
    </p:spTree>
    <p:extLst>
      <p:ext uri="{BB962C8B-B14F-4D97-AF65-F5344CB8AC3E}">
        <p14:creationId xmlns:p14="http://schemas.microsoft.com/office/powerpoint/2010/main" val="1358173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a:xfrm>
            <a:off x="0" y="6119336"/>
            <a:ext cx="12192000" cy="742950"/>
          </a:xfrm>
          <a:prstGeom prst="rect">
            <a:avLst/>
          </a:prstGeom>
        </p:spPr>
      </p:pic>
      <p:sp>
        <p:nvSpPr>
          <p:cNvPr id="13" name="Rectangle 12"/>
          <p:cNvSpPr/>
          <p:nvPr/>
        </p:nvSpPr>
        <p:spPr>
          <a:xfrm>
            <a:off x="0" y="468769"/>
            <a:ext cx="12192000" cy="5647024"/>
          </a:xfrm>
          <a:prstGeom prst="rect">
            <a:avLst/>
          </a:prstGeom>
          <a:gradFill flip="none" rotWithShape="1">
            <a:gsLst>
              <a:gs pos="0">
                <a:schemeClr val="bg2">
                  <a:alpha val="0"/>
                  <a:lumMod val="100000"/>
                </a:schemeClr>
              </a:gs>
              <a:gs pos="100000">
                <a:schemeClr val="bg2">
                  <a:lumMod val="95000"/>
                  <a:lumOff val="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4" name="Straight Connector 13"/>
          <p:cNvCxnSpPr/>
          <p:nvPr/>
        </p:nvCxnSpPr>
        <p:spPr>
          <a:xfrm>
            <a:off x="0" y="6121269"/>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130270" y="953324"/>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130270" y="2171769"/>
            <a:ext cx="9603275" cy="329457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32830" y="330370"/>
            <a:ext cx="2515396"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CA85C5DA-58A5-4005-BE0B-95884F75B706}" type="datetimeFigureOut">
              <a:rPr lang="en-US" smtClean="0"/>
              <a:t>2/4/2020</a:t>
            </a:fld>
            <a:endParaRPr lang="en-US"/>
          </a:p>
        </p:txBody>
      </p:sp>
      <p:sp>
        <p:nvSpPr>
          <p:cNvPr id="5" name="Footer Placeholder 4"/>
          <p:cNvSpPr>
            <a:spLocks noGrp="1"/>
          </p:cNvSpPr>
          <p:nvPr>
            <p:ph type="ftr" sz="quarter" idx="3"/>
          </p:nvPr>
        </p:nvSpPr>
        <p:spPr>
          <a:xfrm>
            <a:off x="1130270"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918076" y="137408"/>
            <a:ext cx="811019" cy="503578"/>
          </a:xfrm>
          <a:prstGeom prst="rect">
            <a:avLst/>
          </a:prstGeom>
        </p:spPr>
        <p:txBody>
          <a:bodyPr vert="horz" lIns="91440" tIns="45720" rIns="91440" bIns="45720" rtlCol="0" anchor="t"/>
          <a:lstStyle>
            <a:lvl1pPr algn="r">
              <a:defRPr sz="2800">
                <a:solidFill>
                  <a:schemeClr val="accent1"/>
                </a:solidFill>
              </a:defRPr>
            </a:lvl1pPr>
          </a:lstStyle>
          <a:p>
            <a:fld id="{3FD95D7F-18E1-43AC-B08E-D9C2678C50C5}" type="slidenum">
              <a:rPr lang="en-US" smtClean="0"/>
              <a:t>‹#›</a:t>
            </a:fld>
            <a:endParaRPr lang="en-US"/>
          </a:p>
        </p:txBody>
      </p:sp>
    </p:spTree>
    <p:extLst>
      <p:ext uri="{BB962C8B-B14F-4D97-AF65-F5344CB8AC3E}">
        <p14:creationId xmlns:p14="http://schemas.microsoft.com/office/powerpoint/2010/main" val="27499735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tice.gov.md/" TargetMode="External"/><Relationship Id="rId2" Type="http://schemas.openxmlformats.org/officeDocument/2006/relationships/hyperlink" Target="http://www.sime.md/"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hemeOverride" Target="../theme/themeOverride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hemeOverride" Target="../theme/themeOverride2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5.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hemeOverride" Target="../theme/themeOverride26.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2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L-BLLYTjCvg" TargetMode="Externa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8404" y="1122363"/>
            <a:ext cx="9539596" cy="2387600"/>
          </a:xfrm>
        </p:spPr>
        <p:txBody>
          <a:bodyPr>
            <a:noAutofit/>
          </a:bodyPr>
          <a:lstStyle/>
          <a:p>
            <a:r>
              <a:rPr lang="en-US" sz="4000" b="1" dirty="0" err="1">
                <a:latin typeface="Cambria" panose="02040503050406030204" pitchFamily="18" charset="0"/>
              </a:rPr>
              <a:t>Sistemul</a:t>
            </a:r>
            <a:r>
              <a:rPr lang="en-US" sz="4000" b="1" dirty="0">
                <a:latin typeface="Cambria" panose="02040503050406030204" pitchFamily="18" charset="0"/>
              </a:rPr>
              <a:t> </a:t>
            </a:r>
            <a:r>
              <a:rPr lang="en-US" sz="4000" b="1" dirty="0" err="1">
                <a:latin typeface="Cambria" panose="02040503050406030204" pitchFamily="18" charset="0"/>
              </a:rPr>
              <a:t>Informațional</a:t>
            </a:r>
            <a:r>
              <a:rPr lang="en-US" sz="4000" b="1" dirty="0">
                <a:latin typeface="Cambria" panose="02040503050406030204" pitchFamily="18" charset="0"/>
              </a:rPr>
              <a:t> </a:t>
            </a:r>
            <a:r>
              <a:rPr lang="en-US" sz="4000" b="1" dirty="0" err="1">
                <a:latin typeface="Cambria" panose="02040503050406030204" pitchFamily="18" charset="0"/>
              </a:rPr>
              <a:t>pentru</a:t>
            </a:r>
            <a:r>
              <a:rPr lang="en-US" sz="4000" b="1" dirty="0">
                <a:latin typeface="Cambria" panose="02040503050406030204" pitchFamily="18" charset="0"/>
              </a:rPr>
              <a:t> </a:t>
            </a:r>
            <a:r>
              <a:rPr lang="en-US" sz="4000" b="1" dirty="0" err="1">
                <a:latin typeface="Cambria" panose="02040503050406030204" pitchFamily="18" charset="0"/>
              </a:rPr>
              <a:t>Managementul</a:t>
            </a:r>
            <a:r>
              <a:rPr lang="en-US" sz="4000" b="1" dirty="0">
                <a:latin typeface="Cambria" panose="02040503050406030204" pitchFamily="18" charset="0"/>
              </a:rPr>
              <a:t> </a:t>
            </a:r>
            <a:r>
              <a:rPr lang="en-US" sz="4000" b="1" dirty="0" err="1">
                <a:latin typeface="Cambria" panose="02040503050406030204" pitchFamily="18" charset="0"/>
              </a:rPr>
              <a:t>Educației</a:t>
            </a:r>
            <a:r>
              <a:rPr lang="en-US" sz="4000" b="1" dirty="0">
                <a:latin typeface="Cambria" panose="02040503050406030204" pitchFamily="18" charset="0"/>
              </a:rPr>
              <a:t> (SIME)</a:t>
            </a:r>
            <a:r>
              <a:rPr lang="ro-RO" sz="4000" b="1" dirty="0">
                <a:latin typeface="Cambria" panose="02040503050406030204" pitchFamily="18" charset="0"/>
              </a:rPr>
              <a:t>.</a:t>
            </a:r>
            <a:br>
              <a:rPr lang="ro-RO" sz="4000" b="1" dirty="0">
                <a:latin typeface="Cambria" panose="02040503050406030204" pitchFamily="18" charset="0"/>
              </a:rPr>
            </a:br>
            <a:br>
              <a:rPr lang="ro-RO" sz="4000" b="1" dirty="0">
                <a:latin typeface="Cambria" panose="02040503050406030204" pitchFamily="18" charset="0"/>
              </a:rPr>
            </a:br>
            <a:r>
              <a:rPr lang="ro-RO" sz="4000" b="1" dirty="0">
                <a:solidFill>
                  <a:srgbClr val="002060"/>
                </a:solidFill>
                <a:latin typeface="Cambria" panose="02040503050406030204" pitchFamily="18" charset="0"/>
              </a:rPr>
              <a:t>Etapa </a:t>
            </a:r>
            <a:r>
              <a:rPr lang="en-US" sz="4000" b="1" dirty="0">
                <a:solidFill>
                  <a:srgbClr val="002060"/>
                </a:solidFill>
                <a:latin typeface="Cambria" panose="02040503050406030204" pitchFamily="18" charset="0"/>
              </a:rPr>
              <a:t>2</a:t>
            </a:r>
            <a:r>
              <a:rPr lang="ro-RO" sz="4000" b="1" dirty="0">
                <a:solidFill>
                  <a:srgbClr val="002060"/>
                </a:solidFill>
                <a:latin typeface="Cambria" panose="02040503050406030204" pitchFamily="18" charset="0"/>
              </a:rPr>
              <a:t> – </a:t>
            </a:r>
            <a:r>
              <a:rPr lang="en-US" sz="4000" b="1" dirty="0" err="1">
                <a:solidFill>
                  <a:srgbClr val="002060"/>
                </a:solidFill>
                <a:latin typeface="Cambria" panose="02040503050406030204" pitchFamily="18" charset="0"/>
              </a:rPr>
              <a:t>Introducerea</a:t>
            </a:r>
            <a:r>
              <a:rPr lang="en-US" sz="4000" b="1" dirty="0">
                <a:solidFill>
                  <a:srgbClr val="002060"/>
                </a:solidFill>
                <a:latin typeface="Cambria" panose="02040503050406030204" pitchFamily="18" charset="0"/>
              </a:rPr>
              <a:t> </a:t>
            </a:r>
            <a:r>
              <a:rPr lang="en-US" sz="4000" b="1" dirty="0" err="1">
                <a:solidFill>
                  <a:srgbClr val="002060"/>
                </a:solidFill>
                <a:latin typeface="Cambria" panose="02040503050406030204" pitchFamily="18" charset="0"/>
              </a:rPr>
              <a:t>notelor</a:t>
            </a:r>
            <a:r>
              <a:rPr lang="en-US" sz="4000" b="1" dirty="0">
                <a:solidFill>
                  <a:srgbClr val="002060"/>
                </a:solidFill>
                <a:latin typeface="Cambria" panose="02040503050406030204" pitchFamily="18" charset="0"/>
              </a:rPr>
              <a:t> (</a:t>
            </a:r>
            <a:r>
              <a:rPr lang="en-US" sz="4000" b="1" dirty="0" err="1">
                <a:solidFill>
                  <a:srgbClr val="002060"/>
                </a:solidFill>
                <a:latin typeface="Cambria" panose="02040503050406030204" pitchFamily="18" charset="0"/>
              </a:rPr>
              <a:t>semestrul</a:t>
            </a:r>
            <a:r>
              <a:rPr lang="en-US" sz="4000" b="1" dirty="0">
                <a:solidFill>
                  <a:srgbClr val="002060"/>
                </a:solidFill>
                <a:latin typeface="Cambria" panose="02040503050406030204" pitchFamily="18" charset="0"/>
              </a:rPr>
              <a:t> I)</a:t>
            </a:r>
          </a:p>
        </p:txBody>
      </p:sp>
      <p:sp>
        <p:nvSpPr>
          <p:cNvPr id="3" name="Subtitle 2"/>
          <p:cNvSpPr>
            <a:spLocks noGrp="1"/>
          </p:cNvSpPr>
          <p:nvPr>
            <p:ph type="subTitle" idx="1"/>
          </p:nvPr>
        </p:nvSpPr>
        <p:spPr/>
        <p:txBody>
          <a:bodyPr anchor="ctr"/>
          <a:lstStyle/>
          <a:p>
            <a:r>
              <a:rPr lang="ro-RO" b="1" dirty="0">
                <a:latin typeface="Cambria" panose="02040503050406030204" pitchFamily="18" charset="0"/>
                <a:hlinkClick r:id="rId2"/>
              </a:rPr>
              <a:t>www.sime.md</a:t>
            </a:r>
            <a:endParaRPr lang="ro-RO" b="1" dirty="0">
              <a:latin typeface="Cambria" panose="02040503050406030204" pitchFamily="18" charset="0"/>
            </a:endParaRPr>
          </a:p>
          <a:p>
            <a:r>
              <a:rPr lang="ro-RO" b="1" dirty="0">
                <a:latin typeface="Cambria" panose="02040503050406030204" pitchFamily="18" charset="0"/>
                <a:hlinkClick r:id="rId3"/>
              </a:rPr>
              <a:t>www.ctice.gov.md</a:t>
            </a:r>
            <a:r>
              <a:rPr lang="ro-RO" b="1" dirty="0">
                <a:latin typeface="Cambria" panose="02040503050406030204" pitchFamily="18" charset="0"/>
              </a:rPr>
              <a:t> </a:t>
            </a:r>
            <a:endParaRPr lang="en-US" b="1" dirty="0">
              <a:latin typeface="Cambria" panose="02040503050406030204" pitchFamily="18" charset="0"/>
            </a:endParaRPr>
          </a:p>
        </p:txBody>
      </p:sp>
    </p:spTree>
    <p:extLst>
      <p:ext uri="{BB962C8B-B14F-4D97-AF65-F5344CB8AC3E}">
        <p14:creationId xmlns:p14="http://schemas.microsoft.com/office/powerpoint/2010/main" val="4807537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a:t>
            </a:r>
            <a:r>
              <a:rPr lang="en-US" b="1" dirty="0">
                <a:solidFill>
                  <a:schemeClr val="accent1"/>
                </a:solidFill>
                <a:latin typeface="Cambria" panose="02040503050406030204" pitchFamily="18" charset="0"/>
              </a:rPr>
              <a:t>5</a:t>
            </a:r>
            <a:r>
              <a:rPr lang="ro-RO" b="1" dirty="0">
                <a:solidFill>
                  <a:schemeClr val="accent1"/>
                </a:solidFill>
                <a:latin typeface="Cambria" panose="02040503050406030204" pitchFamily="18" charset="0"/>
              </a:rPr>
              <a:t>)</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79"/>
            <a:ext cx="10169701" cy="4230461"/>
          </a:xfrm>
        </p:spPr>
        <p:txBody>
          <a:bodyPr>
            <a:normAutofit/>
          </a:bodyPr>
          <a:lstStyle/>
          <a:p>
            <a:pPr marL="342900" indent="-342900"/>
            <a:r>
              <a:rPr lang="ro-RO" b="1" dirty="0">
                <a:solidFill>
                  <a:srgbClr val="FF0000"/>
                </a:solidFill>
                <a:latin typeface="Cambria" panose="02040503050406030204" pitchFamily="18" charset="0"/>
              </a:rPr>
              <a:t>Fila Circumscripția școlară </a:t>
            </a:r>
            <a:r>
              <a:rPr lang="ro-RO" b="1" dirty="0">
                <a:latin typeface="Cambria" panose="02040503050406030204" pitchFamily="18" charset="0"/>
              </a:rPr>
              <a:t>– dacă în localitatea vecină instituția a fost închisă și toți elevii sunt transportați în instituția </a:t>
            </a:r>
            <a:r>
              <a:rPr lang="ro-RO" b="1" dirty="0" err="1">
                <a:latin typeface="Cambria" panose="02040503050406030204" pitchFamily="18" charset="0"/>
              </a:rPr>
              <a:t>Dvs</a:t>
            </a:r>
            <a:r>
              <a:rPr lang="ro-RO" b="1" dirty="0">
                <a:latin typeface="Cambria" panose="02040503050406030204" pitchFamily="18" charset="0"/>
              </a:rPr>
              <a:t>, atunci veți completa această filă!</a:t>
            </a:r>
          </a:p>
          <a:p>
            <a:pPr marL="342900" indent="-342900"/>
            <a:r>
              <a:rPr lang="ro-RO" b="1" dirty="0">
                <a:latin typeface="Cambria" panose="02040503050406030204" pitchFamily="18" charset="0"/>
              </a:rPr>
              <a:t>Această filă trebuia completată în prima etapă. Dacă au apărut modificări – se va actualiza informația</a:t>
            </a:r>
            <a:r>
              <a:rPr lang="en-US" b="1" dirty="0">
                <a:latin typeface="Cambria" panose="02040503050406030204" pitchFamily="18" charset="0"/>
              </a:rPr>
              <a:t>:</a:t>
            </a:r>
          </a:p>
          <a:p>
            <a:pPr marL="800100" lvl="1" indent="-342900"/>
            <a:r>
              <a:rPr lang="en-US" b="1" dirty="0" err="1">
                <a:latin typeface="Cambria" panose="02040503050406030204" pitchFamily="18" charset="0"/>
              </a:rPr>
              <a:t>Raionul</a:t>
            </a:r>
            <a:r>
              <a:rPr lang="en-US" b="1" dirty="0">
                <a:latin typeface="Cambria" panose="02040503050406030204" pitchFamily="18" charset="0"/>
              </a:rPr>
              <a:t> – din </a:t>
            </a:r>
            <a:r>
              <a:rPr lang="en-US" b="1" dirty="0" err="1">
                <a:latin typeface="Cambria" panose="02040503050406030204" pitchFamily="18" charset="0"/>
              </a:rPr>
              <a:t>lista</a:t>
            </a:r>
            <a:r>
              <a:rPr lang="en-US" b="1" dirty="0">
                <a:latin typeface="Cambria" panose="02040503050406030204" pitchFamily="18" charset="0"/>
              </a:rPr>
              <a:t> </a:t>
            </a:r>
            <a:r>
              <a:rPr lang="en-US" b="1" dirty="0" err="1">
                <a:latin typeface="Cambria" panose="02040503050406030204" pitchFamily="18" charset="0"/>
              </a:rPr>
              <a:t>derulant</a:t>
            </a:r>
            <a:r>
              <a:rPr lang="ro-RO" b="1" dirty="0">
                <a:latin typeface="Cambria" panose="02040503050406030204" pitchFamily="18" charset="0"/>
              </a:rPr>
              <a:t>ă se va selecta Raionul de proveniență a elevului</a:t>
            </a:r>
            <a:endParaRPr lang="en-US" b="1" dirty="0">
              <a:latin typeface="Cambria" panose="02040503050406030204" pitchFamily="18" charset="0"/>
            </a:endParaRPr>
          </a:p>
          <a:p>
            <a:pPr marL="800100" lvl="1" indent="-342900"/>
            <a:r>
              <a:rPr lang="en-US" b="1" dirty="0" err="1">
                <a:latin typeface="Cambria" panose="02040503050406030204" pitchFamily="18" charset="0"/>
              </a:rPr>
              <a:t>Localitatea</a:t>
            </a:r>
            <a:r>
              <a:rPr lang="en-US" b="1" dirty="0">
                <a:latin typeface="Cambria" panose="02040503050406030204" pitchFamily="18" charset="0"/>
              </a:rPr>
              <a:t> – din </a:t>
            </a:r>
            <a:r>
              <a:rPr lang="en-US" b="1" dirty="0" err="1">
                <a:latin typeface="Cambria" panose="02040503050406030204" pitchFamily="18" charset="0"/>
              </a:rPr>
              <a:t>lista</a:t>
            </a:r>
            <a:r>
              <a:rPr lang="en-US" b="1" dirty="0">
                <a:latin typeface="Cambria" panose="02040503050406030204" pitchFamily="18" charset="0"/>
              </a:rPr>
              <a:t> </a:t>
            </a:r>
            <a:r>
              <a:rPr lang="en-US" b="1" dirty="0" err="1">
                <a:latin typeface="Cambria" panose="02040503050406030204" pitchFamily="18" charset="0"/>
              </a:rPr>
              <a:t>derulant</a:t>
            </a:r>
            <a:r>
              <a:rPr lang="ro-RO" b="1" dirty="0">
                <a:latin typeface="Cambria" panose="02040503050406030204" pitchFamily="18" charset="0"/>
              </a:rPr>
              <a:t>ă se va selecta Localitatea de proveniență a elevului</a:t>
            </a:r>
            <a:endParaRPr lang="en-US" b="1" dirty="0">
              <a:latin typeface="Cambria" panose="02040503050406030204" pitchFamily="18" charset="0"/>
            </a:endParaRPr>
          </a:p>
          <a:p>
            <a:pPr marL="800100" lvl="1" indent="-342900"/>
            <a:r>
              <a:rPr lang="en-US" b="1" dirty="0">
                <a:latin typeface="Cambria" panose="02040503050406030204" pitchFamily="18" charset="0"/>
              </a:rPr>
              <a:t>Modul de </a:t>
            </a:r>
            <a:r>
              <a:rPr lang="en-US" b="1" dirty="0" err="1">
                <a:latin typeface="Cambria" panose="02040503050406030204" pitchFamily="18" charset="0"/>
              </a:rPr>
              <a:t>transportare</a:t>
            </a:r>
            <a:r>
              <a:rPr lang="ro-RO" b="1" dirty="0">
                <a:latin typeface="Cambria" panose="02040503050406030204" pitchFamily="18" charset="0"/>
              </a:rPr>
              <a:t> </a:t>
            </a:r>
            <a:r>
              <a:rPr lang="en-US" b="1" dirty="0">
                <a:latin typeface="Cambria" panose="02040503050406030204" pitchFamily="18" charset="0"/>
              </a:rPr>
              <a:t>– din </a:t>
            </a:r>
            <a:r>
              <a:rPr lang="en-US" b="1" dirty="0" err="1">
                <a:latin typeface="Cambria" panose="02040503050406030204" pitchFamily="18" charset="0"/>
              </a:rPr>
              <a:t>lista</a:t>
            </a:r>
            <a:r>
              <a:rPr lang="en-US" b="1" dirty="0">
                <a:latin typeface="Cambria" panose="02040503050406030204" pitchFamily="18" charset="0"/>
              </a:rPr>
              <a:t> </a:t>
            </a:r>
            <a:r>
              <a:rPr lang="en-US" b="1" dirty="0" err="1">
                <a:latin typeface="Cambria" panose="02040503050406030204" pitchFamily="18" charset="0"/>
              </a:rPr>
              <a:t>derulant</a:t>
            </a:r>
            <a:r>
              <a:rPr lang="ro-RO" b="1" dirty="0">
                <a:latin typeface="Cambria" panose="02040503050406030204" pitchFamily="18" charset="0"/>
              </a:rPr>
              <a:t>ă se va selecta modul în care elevul se deplasează din localitatea de </a:t>
            </a:r>
            <a:r>
              <a:rPr lang="ro-RO" b="1">
                <a:latin typeface="Cambria" panose="02040503050406030204" pitchFamily="18" charset="0"/>
              </a:rPr>
              <a:t>proveniență la școală.</a:t>
            </a:r>
            <a:endParaRPr lang="en-US" b="1" dirty="0">
              <a:latin typeface="Cambria" panose="02040503050406030204" pitchFamily="18" charset="0"/>
            </a:endParaRPr>
          </a:p>
          <a:p>
            <a:pPr marL="800100" lvl="1" indent="-342900"/>
            <a:endParaRPr lang="ro-RO" b="1" dirty="0">
              <a:latin typeface="Cambria" panose="02040503050406030204" pitchFamily="18" charset="0"/>
            </a:endParaRPr>
          </a:p>
        </p:txBody>
      </p:sp>
    </p:spTree>
    <p:extLst>
      <p:ext uri="{BB962C8B-B14F-4D97-AF65-F5344CB8AC3E}">
        <p14:creationId xmlns:p14="http://schemas.microsoft.com/office/powerpoint/2010/main" val="2832057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(6)</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36521"/>
            <a:ext cx="10169701" cy="4320330"/>
          </a:xfrm>
        </p:spPr>
        <p:txBody>
          <a:bodyPr>
            <a:noAutofit/>
          </a:bodyPr>
          <a:lstStyle/>
          <a:p>
            <a:pPr marL="342900" indent="-342900"/>
            <a:r>
              <a:rPr lang="ro-RO" sz="1200" b="1" dirty="0">
                <a:solidFill>
                  <a:srgbClr val="FF0000"/>
                </a:solidFill>
                <a:latin typeface="Cambria" panose="02040503050406030204" pitchFamily="18" charset="0"/>
              </a:rPr>
              <a:t>Fila Rețeaua de clase</a:t>
            </a:r>
            <a:r>
              <a:rPr lang="ro-RO" sz="1200" b="1" dirty="0">
                <a:solidFill>
                  <a:schemeClr val="accent1"/>
                </a:solidFill>
                <a:latin typeface="Cambria" panose="02040503050406030204" pitchFamily="18" charset="0"/>
              </a:rPr>
              <a:t>. </a:t>
            </a:r>
            <a:r>
              <a:rPr lang="ro-RO" sz="1200" b="1" dirty="0">
                <a:latin typeface="Cambria" panose="02040503050406030204" pitchFamily="18" charset="0"/>
              </a:rPr>
              <a:t>Această filă a fost completată în prima etapă.</a:t>
            </a:r>
          </a:p>
          <a:p>
            <a:pPr marL="342900" indent="-342900"/>
            <a:r>
              <a:rPr lang="ro-RO" sz="1200" b="1" u="sng" dirty="0">
                <a:latin typeface="Cambria" panose="02040503050406030204" pitchFamily="18" charset="0"/>
              </a:rPr>
              <a:t>Se vor completa câmpurile noi </a:t>
            </a:r>
            <a:r>
              <a:rPr lang="ro-RO" sz="1200" b="1" dirty="0">
                <a:latin typeface="Cambria" panose="02040503050406030204" pitchFamily="18" charset="0"/>
              </a:rPr>
              <a:t>și se va verifica dacă informația despre clasă a fost introdusă corect:</a:t>
            </a:r>
          </a:p>
          <a:p>
            <a:pPr marL="800100" lvl="1" indent="-342900"/>
            <a:r>
              <a:rPr lang="ro-RO" sz="1200" b="1" dirty="0">
                <a:solidFill>
                  <a:schemeClr val="accent1"/>
                </a:solidFill>
                <a:latin typeface="Cambria" panose="02040503050406030204" pitchFamily="18" charset="0"/>
              </a:rPr>
              <a:t>Denumirea clasei </a:t>
            </a:r>
            <a:r>
              <a:rPr lang="ro-RO" sz="1200" dirty="0">
                <a:latin typeface="Cambria" panose="02040503050406030204" pitchFamily="18" charset="0"/>
              </a:rPr>
              <a:t>– </a:t>
            </a:r>
            <a:r>
              <a:rPr lang="en-US" sz="1200" dirty="0">
                <a:latin typeface="Cambria" panose="02040503050406030204" pitchFamily="18" charset="0"/>
              </a:rPr>
              <a:t> </a:t>
            </a:r>
            <a:r>
              <a:rPr lang="ro-RO" sz="1200" dirty="0">
                <a:latin typeface="Cambria" panose="02040503050406030204" pitchFamily="18" charset="0"/>
              </a:rPr>
              <a:t>în acest câmp se introduce un nume pentru clasa respectivă, </a:t>
            </a:r>
            <a:r>
              <a:rPr lang="ro-RO" sz="1200" i="1" dirty="0">
                <a:latin typeface="Cambria" panose="02040503050406030204" pitchFamily="18" charset="0"/>
              </a:rPr>
              <a:t>de ex. I a; V; VII; VIII b; X uman; XI real</a:t>
            </a:r>
            <a:r>
              <a:rPr lang="ro-RO" sz="1200" dirty="0">
                <a:latin typeface="Cambria" panose="02040503050406030204" pitchFamily="18" charset="0"/>
              </a:rPr>
              <a:t>; </a:t>
            </a:r>
            <a:r>
              <a:rPr lang="ro-RO" sz="1200" u="sng" dirty="0">
                <a:latin typeface="Cambria" panose="02040503050406030204" pitchFamily="18" charset="0"/>
              </a:rPr>
              <a:t>Numele clasei se introduce pentru ca Administratorul să poată să identifice mai ușor clasele paralele</a:t>
            </a:r>
            <a:r>
              <a:rPr lang="ro-RO" sz="1200" dirty="0">
                <a:latin typeface="Cambria" panose="02040503050406030204" pitchFamily="18" charset="0"/>
              </a:rPr>
              <a:t>;</a:t>
            </a:r>
          </a:p>
          <a:p>
            <a:pPr marL="800100" lvl="1" indent="-342900"/>
            <a:r>
              <a:rPr lang="ro-RO" sz="1200" b="1" dirty="0">
                <a:solidFill>
                  <a:srgbClr val="FF0000"/>
                </a:solidFill>
                <a:latin typeface="Cambria" panose="02040503050406030204" pitchFamily="18" charset="0"/>
              </a:rPr>
              <a:t>Nivelul</a:t>
            </a:r>
            <a:r>
              <a:rPr lang="ro-RO" sz="1200" dirty="0">
                <a:latin typeface="Cambria" panose="02040503050406030204" pitchFamily="18" charset="0"/>
              </a:rPr>
              <a:t> – se va selecta </a:t>
            </a:r>
            <a:r>
              <a:rPr lang="ro-RO" sz="1200" b="1" dirty="0">
                <a:solidFill>
                  <a:srgbClr val="FF0000"/>
                </a:solidFill>
                <a:latin typeface="Cambria" panose="02040503050406030204" pitchFamily="18" charset="0"/>
              </a:rPr>
              <a:t>nivelul clasei</a:t>
            </a:r>
            <a:r>
              <a:rPr lang="ro-RO" sz="1200" dirty="0">
                <a:latin typeface="Cambria" panose="02040503050406030204" pitchFamily="18" charset="0"/>
              </a:rPr>
              <a:t>, </a:t>
            </a:r>
            <a:r>
              <a:rPr lang="ro-RO" sz="1200" i="1" dirty="0">
                <a:latin typeface="Cambria" panose="02040503050406030204" pitchFamily="18" charset="0"/>
              </a:rPr>
              <a:t>de ex. cl </a:t>
            </a:r>
            <a:r>
              <a:rPr lang="ro-RO" sz="1200" b="1" i="1" dirty="0">
                <a:latin typeface="Cambria" panose="02040503050406030204" pitchFamily="18" charset="0"/>
              </a:rPr>
              <a:t>I a</a:t>
            </a:r>
            <a:r>
              <a:rPr lang="ro-RO" sz="1200" i="1" dirty="0">
                <a:latin typeface="Cambria" panose="02040503050406030204" pitchFamily="18" charset="0"/>
              </a:rPr>
              <a:t> – nivelul </a:t>
            </a:r>
            <a:r>
              <a:rPr lang="ro-RO" sz="1200" b="1" i="1" dirty="0">
                <a:latin typeface="Cambria" panose="02040503050406030204" pitchFamily="18" charset="0"/>
              </a:rPr>
              <a:t>1</a:t>
            </a:r>
            <a:r>
              <a:rPr lang="ro-RO" sz="1200" i="1" dirty="0">
                <a:latin typeface="Cambria" panose="02040503050406030204" pitchFamily="18" charset="0"/>
              </a:rPr>
              <a:t>, cl. </a:t>
            </a:r>
            <a:r>
              <a:rPr lang="ro-RO" sz="1200" b="1" i="1" dirty="0">
                <a:latin typeface="Cambria" panose="02040503050406030204" pitchFamily="18" charset="0"/>
              </a:rPr>
              <a:t>V</a:t>
            </a:r>
            <a:r>
              <a:rPr lang="ro-RO" sz="1200" i="1" dirty="0">
                <a:latin typeface="Cambria" panose="02040503050406030204" pitchFamily="18" charset="0"/>
              </a:rPr>
              <a:t> – nivelul </a:t>
            </a:r>
            <a:r>
              <a:rPr lang="ro-RO" sz="1200" b="1" i="1" dirty="0">
                <a:latin typeface="Cambria" panose="02040503050406030204" pitchFamily="18" charset="0"/>
              </a:rPr>
              <a:t>5</a:t>
            </a:r>
            <a:r>
              <a:rPr lang="ro-RO" sz="1200" i="1" dirty="0">
                <a:latin typeface="Cambria" panose="02040503050406030204" pitchFamily="18" charset="0"/>
              </a:rPr>
              <a:t>, cl. </a:t>
            </a:r>
            <a:r>
              <a:rPr lang="ro-RO" sz="1200" b="1" i="1" dirty="0">
                <a:latin typeface="Cambria" panose="02040503050406030204" pitchFamily="18" charset="0"/>
              </a:rPr>
              <a:t>VIII b</a:t>
            </a:r>
            <a:r>
              <a:rPr lang="ro-RO" sz="1200" i="1" dirty="0">
                <a:latin typeface="Cambria" panose="02040503050406030204" pitchFamily="18" charset="0"/>
              </a:rPr>
              <a:t> – nivelul </a:t>
            </a:r>
            <a:r>
              <a:rPr lang="ro-RO" sz="1200" b="1" i="1" dirty="0">
                <a:latin typeface="Cambria" panose="02040503050406030204" pitchFamily="18" charset="0"/>
              </a:rPr>
              <a:t>8</a:t>
            </a:r>
            <a:r>
              <a:rPr lang="ro-RO" sz="1200" i="1" dirty="0">
                <a:latin typeface="Cambria" panose="02040503050406030204" pitchFamily="18" charset="0"/>
              </a:rPr>
              <a:t>, cl. </a:t>
            </a:r>
            <a:r>
              <a:rPr lang="ro-RO" sz="1200" b="1" i="1" dirty="0">
                <a:latin typeface="Cambria" panose="02040503050406030204" pitchFamily="18" charset="0"/>
              </a:rPr>
              <a:t>X</a:t>
            </a:r>
            <a:r>
              <a:rPr lang="ro-RO" sz="1200" i="1" dirty="0">
                <a:latin typeface="Cambria" panose="02040503050406030204" pitchFamily="18" charset="0"/>
              </a:rPr>
              <a:t> uman – nivelul </a:t>
            </a:r>
            <a:r>
              <a:rPr lang="ro-RO" sz="1200" b="1" i="1" dirty="0">
                <a:latin typeface="Cambria" panose="02040503050406030204" pitchFamily="18" charset="0"/>
              </a:rPr>
              <a:t>10</a:t>
            </a:r>
            <a:r>
              <a:rPr lang="ro-RO" sz="1200" i="1" dirty="0">
                <a:latin typeface="Cambria" panose="02040503050406030204" pitchFamily="18" charset="0"/>
              </a:rPr>
              <a:t>, cl. </a:t>
            </a:r>
            <a:r>
              <a:rPr lang="ro-RO" sz="1200" b="1" i="1" dirty="0">
                <a:latin typeface="Cambria" panose="02040503050406030204" pitchFamily="18" charset="0"/>
              </a:rPr>
              <a:t>XI</a:t>
            </a:r>
            <a:r>
              <a:rPr lang="ro-RO" sz="1200" i="1" dirty="0">
                <a:latin typeface="Cambria" panose="02040503050406030204" pitchFamily="18" charset="0"/>
              </a:rPr>
              <a:t> real – nivelul </a:t>
            </a:r>
            <a:r>
              <a:rPr lang="ro-RO" sz="1200" b="1" i="1" dirty="0">
                <a:latin typeface="Cambria" panose="02040503050406030204" pitchFamily="18" charset="0"/>
              </a:rPr>
              <a:t>11</a:t>
            </a:r>
            <a:r>
              <a:rPr lang="ro-RO" sz="1200" dirty="0">
                <a:latin typeface="Cambria" panose="02040503050406030204" pitchFamily="18" charset="0"/>
              </a:rPr>
              <a:t>. </a:t>
            </a:r>
            <a:r>
              <a:rPr lang="ro-RO" sz="1200" b="1" dirty="0">
                <a:solidFill>
                  <a:srgbClr val="FF0000"/>
                </a:solidFill>
                <a:latin typeface="Cambria" panose="02040503050406030204" pitchFamily="18" charset="0"/>
              </a:rPr>
              <a:t>Este total greșit să fie introdus </a:t>
            </a:r>
            <a:r>
              <a:rPr lang="ro-RO" sz="1200" b="1" u="sng" dirty="0">
                <a:solidFill>
                  <a:srgbClr val="FF0000"/>
                </a:solidFill>
                <a:latin typeface="Cambria" panose="02040503050406030204" pitchFamily="18" charset="0"/>
              </a:rPr>
              <a:t>Nivelul 1</a:t>
            </a:r>
            <a:r>
              <a:rPr lang="ro-RO" sz="1200" b="1" dirty="0">
                <a:solidFill>
                  <a:srgbClr val="FF0000"/>
                </a:solidFill>
                <a:latin typeface="Cambria" panose="02040503050406030204" pitchFamily="18" charset="0"/>
              </a:rPr>
              <a:t> pentru toate clasele!!!!</a:t>
            </a:r>
          </a:p>
          <a:p>
            <a:pPr marL="800100" lvl="1" indent="-342900"/>
            <a:r>
              <a:rPr lang="ro-RO" sz="1200" b="1" dirty="0">
                <a:solidFill>
                  <a:schemeClr val="accent1"/>
                </a:solidFill>
                <a:latin typeface="Cambria" panose="02040503050406030204" pitchFamily="18" charset="0"/>
              </a:rPr>
              <a:t>Statutul </a:t>
            </a:r>
            <a:r>
              <a:rPr lang="ro-RO" sz="1200" dirty="0">
                <a:latin typeface="Cambria" panose="02040503050406030204" pitchFamily="18" charset="0"/>
              </a:rPr>
              <a:t>– clasa poate avea statutul Activă sau Închisă;</a:t>
            </a:r>
            <a:endParaRPr lang="ro-RO" sz="1200" b="1" dirty="0">
              <a:solidFill>
                <a:schemeClr val="accent1"/>
              </a:solidFill>
              <a:latin typeface="Cambria" panose="02040503050406030204" pitchFamily="18" charset="0"/>
            </a:endParaRPr>
          </a:p>
          <a:p>
            <a:pPr marL="800100" lvl="1" indent="-342900"/>
            <a:r>
              <a:rPr lang="ro-RO" sz="1200" b="1" dirty="0">
                <a:solidFill>
                  <a:schemeClr val="accent1"/>
                </a:solidFill>
                <a:latin typeface="Cambria" panose="02040503050406030204" pitchFamily="18" charset="0"/>
              </a:rPr>
              <a:t>Limba de instruire </a:t>
            </a:r>
            <a:r>
              <a:rPr lang="ro-RO" sz="1200" dirty="0">
                <a:latin typeface="Cambria" panose="02040503050406030204" pitchFamily="18" charset="0"/>
              </a:rPr>
              <a:t>– se va selecta limba de instruire pentru clasa dată;</a:t>
            </a:r>
          </a:p>
          <a:p>
            <a:pPr marL="800100" lvl="1" indent="-342900"/>
            <a:r>
              <a:rPr lang="ro-RO" sz="1200" b="1" dirty="0">
                <a:solidFill>
                  <a:schemeClr val="accent1"/>
                </a:solidFill>
                <a:latin typeface="Cambria" panose="02040503050406030204" pitchFamily="18" charset="0"/>
              </a:rPr>
              <a:t>Clasa bilingvă </a:t>
            </a:r>
            <a:r>
              <a:rPr lang="ro-RO" sz="1200" dirty="0">
                <a:latin typeface="Cambria" panose="02040503050406030204" pitchFamily="18" charset="0"/>
              </a:rPr>
              <a:t>– dacă clasa este bilingvă se va bifa această opțiune și se va selecta care este a doua limbă de instruire;</a:t>
            </a:r>
          </a:p>
          <a:p>
            <a:pPr marL="1257300" lvl="2" indent="-342900"/>
            <a:r>
              <a:rPr lang="ro-RO" sz="1200" b="1" dirty="0">
                <a:solidFill>
                  <a:schemeClr val="accent1"/>
                </a:solidFill>
                <a:latin typeface="Cambria" panose="02040503050406030204" pitchFamily="18" charset="0"/>
              </a:rPr>
              <a:t>Limba de instruire 2 - </a:t>
            </a:r>
            <a:r>
              <a:rPr lang="ro-RO" sz="1200" dirty="0">
                <a:latin typeface="Cambria" panose="02040503050406030204" pitchFamily="18" charset="0"/>
              </a:rPr>
              <a:t>dacă clasa este bilingvă se va selecta care este a doua limbă de instruire;</a:t>
            </a:r>
          </a:p>
          <a:p>
            <a:pPr marL="800100" lvl="1" indent="-342900"/>
            <a:r>
              <a:rPr lang="ro-RO" sz="1200" b="1" dirty="0">
                <a:solidFill>
                  <a:schemeClr val="accent1"/>
                </a:solidFill>
                <a:latin typeface="Cambria" panose="02040503050406030204" pitchFamily="18" charset="0"/>
              </a:rPr>
              <a:t>Profilul clasei </a:t>
            </a:r>
            <a:r>
              <a:rPr lang="ro-RO" sz="1200" dirty="0">
                <a:latin typeface="Cambria" panose="02040503050406030204" pitchFamily="18" charset="0"/>
              </a:rPr>
              <a:t>– se va selecta profilul clasei respective: primar, gimnazial, real etc.;</a:t>
            </a:r>
          </a:p>
          <a:p>
            <a:pPr marL="800100" lvl="1" indent="-342900"/>
            <a:r>
              <a:rPr lang="ro-RO" sz="1200" b="1" dirty="0">
                <a:solidFill>
                  <a:schemeClr val="accent1"/>
                </a:solidFill>
                <a:latin typeface="Cambria" panose="02040503050406030204" pitchFamily="18" charset="0"/>
              </a:rPr>
              <a:t>Numărul de discipline divizate </a:t>
            </a:r>
            <a:r>
              <a:rPr lang="ro-RO" sz="1200" dirty="0">
                <a:latin typeface="Cambria" panose="02040503050406030204" pitchFamily="18" charset="0"/>
              </a:rPr>
              <a:t>– se va introduce numărul de discipline la care elevii sunt divizați în subgrupe, de ex. </a:t>
            </a:r>
            <a:r>
              <a:rPr lang="ro-RO" sz="1200" i="1" dirty="0">
                <a:latin typeface="Cambria" panose="02040503050406030204" pitchFamily="18" charset="0"/>
              </a:rPr>
              <a:t>Educația tehnologică și Limba străină – 2 discipline</a:t>
            </a:r>
            <a:r>
              <a:rPr lang="ro-RO" sz="1200" dirty="0">
                <a:latin typeface="Cambria" panose="02040503050406030204" pitchFamily="18" charset="0"/>
              </a:rPr>
              <a:t>, sau </a:t>
            </a:r>
            <a:r>
              <a:rPr lang="ro-RO" sz="1200" i="1" dirty="0">
                <a:latin typeface="Cambria" panose="02040503050406030204" pitchFamily="18" charset="0"/>
              </a:rPr>
              <a:t>Educația tehnologică, Limba străină și Informatica – 3 discipline</a:t>
            </a:r>
            <a:r>
              <a:rPr lang="ro-RO" sz="1200" dirty="0">
                <a:latin typeface="Cambria" panose="02040503050406030204" pitchFamily="18" charset="0"/>
              </a:rPr>
              <a:t>.</a:t>
            </a:r>
          </a:p>
          <a:p>
            <a:pPr marL="800100" lvl="1" indent="-342900"/>
            <a:r>
              <a:rPr lang="ro-RO" sz="1200" b="1" dirty="0">
                <a:solidFill>
                  <a:schemeClr val="accent1"/>
                </a:solidFill>
                <a:latin typeface="Cambria" panose="02040503050406030204" pitchFamily="18" charset="0"/>
              </a:rPr>
              <a:t>Tipul planului de învățământ </a:t>
            </a:r>
            <a:r>
              <a:rPr lang="ro-RO" sz="1200" dirty="0">
                <a:latin typeface="Cambria" panose="02040503050406030204" pitchFamily="18" charset="0"/>
              </a:rPr>
              <a:t>– se va selecta tipul necesar. Pentru planul obișnuit s-a modificat textul din CONVENȚINAL în STANDARD!</a:t>
            </a:r>
          </a:p>
          <a:p>
            <a:pPr marL="800100" lvl="1" indent="-342900"/>
            <a:r>
              <a:rPr lang="ro-RO" sz="1200" b="1" dirty="0">
                <a:solidFill>
                  <a:schemeClr val="accent1"/>
                </a:solidFill>
                <a:latin typeface="Cambria" panose="02040503050406030204" pitchFamily="18" charset="0"/>
              </a:rPr>
              <a:t>Schimbul</a:t>
            </a:r>
            <a:r>
              <a:rPr lang="ro-RO" sz="1200" dirty="0">
                <a:latin typeface="Cambria" panose="02040503050406030204" pitchFamily="18" charset="0"/>
              </a:rPr>
              <a:t> – se va selecta schimbul în care clasa studiază;</a:t>
            </a:r>
          </a:p>
          <a:p>
            <a:pPr marL="800100" lvl="1" indent="-342900"/>
            <a:r>
              <a:rPr lang="ro-RO" sz="1200" b="1" dirty="0">
                <a:solidFill>
                  <a:schemeClr val="accent1"/>
                </a:solidFill>
                <a:latin typeface="Cambria" panose="02040503050406030204" pitchFamily="18" charset="0"/>
              </a:rPr>
              <a:t>Diriginte</a:t>
            </a:r>
            <a:r>
              <a:rPr lang="ro-RO" sz="1200" dirty="0">
                <a:latin typeface="Cambria" panose="02040503050406030204" pitchFamily="18" charset="0"/>
              </a:rPr>
              <a:t> – se va selecta dirigintele acestei clase. În lista derulantă vor fi afișate toate cadrele didactice introduse în sistem.</a:t>
            </a:r>
          </a:p>
        </p:txBody>
      </p:sp>
      <p:sp>
        <p:nvSpPr>
          <p:cNvPr id="4" name="Arrow: Right 3">
            <a:extLst>
              <a:ext uri="{FF2B5EF4-FFF2-40B4-BE49-F238E27FC236}">
                <a16:creationId xmlns:a16="http://schemas.microsoft.com/office/drawing/2014/main" id="{F80C32D2-8DC2-4B9F-83D4-BA0DC34B6726}"/>
              </a:ext>
            </a:extLst>
          </p:cNvPr>
          <p:cNvSpPr/>
          <p:nvPr/>
        </p:nvSpPr>
        <p:spPr>
          <a:xfrm>
            <a:off x="747449" y="3893231"/>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6" name="Arrow: Right 5">
            <a:extLst>
              <a:ext uri="{FF2B5EF4-FFF2-40B4-BE49-F238E27FC236}">
                <a16:creationId xmlns:a16="http://schemas.microsoft.com/office/drawing/2014/main" id="{C167A00C-4B5A-402C-A999-1998C44971EB}"/>
              </a:ext>
            </a:extLst>
          </p:cNvPr>
          <p:cNvSpPr/>
          <p:nvPr/>
        </p:nvSpPr>
        <p:spPr>
          <a:xfrm>
            <a:off x="747449" y="4184163"/>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7" name="Arrow: Right 6">
            <a:extLst>
              <a:ext uri="{FF2B5EF4-FFF2-40B4-BE49-F238E27FC236}">
                <a16:creationId xmlns:a16="http://schemas.microsoft.com/office/drawing/2014/main" id="{BB54E566-C294-4A11-B072-F236D8927FCA}"/>
              </a:ext>
            </a:extLst>
          </p:cNvPr>
          <p:cNvSpPr/>
          <p:nvPr/>
        </p:nvSpPr>
        <p:spPr>
          <a:xfrm>
            <a:off x="747449" y="5783035"/>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8" name="Arrow: Right 7">
            <a:extLst>
              <a:ext uri="{FF2B5EF4-FFF2-40B4-BE49-F238E27FC236}">
                <a16:creationId xmlns:a16="http://schemas.microsoft.com/office/drawing/2014/main" id="{E0E22EC5-CCC5-4949-9687-2EB8155305CB}"/>
              </a:ext>
            </a:extLst>
          </p:cNvPr>
          <p:cNvSpPr/>
          <p:nvPr/>
        </p:nvSpPr>
        <p:spPr>
          <a:xfrm>
            <a:off x="747449" y="2822373"/>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Atenție!!!</a:t>
            </a:r>
          </a:p>
        </p:txBody>
      </p:sp>
    </p:spTree>
    <p:extLst>
      <p:ext uri="{BB962C8B-B14F-4D97-AF65-F5344CB8AC3E}">
        <p14:creationId xmlns:p14="http://schemas.microsoft.com/office/powerpoint/2010/main" val="338613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(7)</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1" y="1694575"/>
            <a:ext cx="6319154" cy="4446165"/>
          </a:xfrm>
        </p:spPr>
        <p:txBody>
          <a:bodyPr>
            <a:normAutofit/>
          </a:bodyPr>
          <a:lstStyle/>
          <a:p>
            <a:pPr marL="342900" indent="-342900"/>
            <a:r>
              <a:rPr lang="ro-RO" b="1" dirty="0">
                <a:solidFill>
                  <a:srgbClr val="FF0000"/>
                </a:solidFill>
                <a:latin typeface="Cambria" panose="02040503050406030204" pitchFamily="18" charset="0"/>
              </a:rPr>
              <a:t>Fila Clase cu predare simultană</a:t>
            </a:r>
            <a:r>
              <a:rPr lang="ro-RO" b="1" dirty="0">
                <a:latin typeface="Cambria" panose="02040503050406030204" pitchFamily="18" charset="0"/>
              </a:rPr>
              <a:t> – dacă în instituția respectivă sunt clase cu predare simultană, atunci veți completa această filă!</a:t>
            </a:r>
          </a:p>
          <a:p>
            <a:pPr marL="800100" lvl="1" indent="-342900"/>
            <a:r>
              <a:rPr lang="ro-RO" b="1" dirty="0">
                <a:solidFill>
                  <a:schemeClr val="accent1"/>
                </a:solidFill>
                <a:latin typeface="Cambria" panose="02040503050406030204" pitchFamily="18" charset="0"/>
              </a:rPr>
              <a:t>Adăugare CPS– </a:t>
            </a:r>
            <a:r>
              <a:rPr lang="ro-RO" dirty="0">
                <a:latin typeface="Cambria" panose="02040503050406030204" pitchFamily="18" charset="0"/>
              </a:rPr>
              <a:t>acest buton permite adăugarea unei clase cu predare simultană; </a:t>
            </a:r>
          </a:p>
          <a:p>
            <a:pPr marL="800100" lvl="1" indent="-342900"/>
            <a:r>
              <a:rPr lang="ro-RO" dirty="0">
                <a:latin typeface="Cambria" panose="02040503050406030204" pitchFamily="18" charset="0"/>
              </a:rPr>
              <a:t>După adăugarea unei CPS se va accesa creionașul pentru editarea datelor despre aceasta.</a:t>
            </a:r>
          </a:p>
          <a:p>
            <a:pPr marL="800100" lvl="1" indent="-342900"/>
            <a:r>
              <a:rPr lang="ro-RO" dirty="0">
                <a:latin typeface="Cambria" panose="02040503050406030204" pitchFamily="18" charset="0"/>
              </a:rPr>
              <a:t>Se vor bifa clasele ce studiază împreună, de ex. I și III, apoi se va confirma;</a:t>
            </a:r>
          </a:p>
          <a:p>
            <a:pPr marL="800100" lvl="1" indent="-342900"/>
            <a:r>
              <a:rPr lang="ro-RO" dirty="0">
                <a:latin typeface="Cambria" panose="02040503050406030204" pitchFamily="18" charset="0"/>
              </a:rPr>
              <a:t>Pentru a adăuga o nouă clasă cu predare simultană – se vor repeta pașii de mai sus.</a:t>
            </a:r>
          </a:p>
        </p:txBody>
      </p:sp>
      <p:pic>
        <p:nvPicPr>
          <p:cNvPr id="3" name="Picture 2">
            <a:extLst>
              <a:ext uri="{FF2B5EF4-FFF2-40B4-BE49-F238E27FC236}">
                <a16:creationId xmlns:a16="http://schemas.microsoft.com/office/drawing/2014/main" id="{3E23B6C7-517E-42D0-A730-8790B91AE1FC}"/>
              </a:ext>
            </a:extLst>
          </p:cNvPr>
          <p:cNvPicPr>
            <a:picLocks noChangeAspect="1"/>
          </p:cNvPicPr>
          <p:nvPr/>
        </p:nvPicPr>
        <p:blipFill>
          <a:blip r:embed="rId3"/>
          <a:stretch>
            <a:fillRect/>
          </a:stretch>
        </p:blipFill>
        <p:spPr>
          <a:xfrm>
            <a:off x="7608814" y="2050858"/>
            <a:ext cx="4125811" cy="34903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8567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(8)</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fontScale="92500" lnSpcReduction="10000"/>
          </a:bodyPr>
          <a:lstStyle/>
          <a:p>
            <a:pPr marL="342900" indent="-342900"/>
            <a:r>
              <a:rPr lang="ro-RO" b="1" dirty="0">
                <a:solidFill>
                  <a:srgbClr val="FF0000"/>
                </a:solidFill>
                <a:latin typeface="Cambria" panose="02040503050406030204" pitchFamily="18" charset="0"/>
              </a:rPr>
              <a:t>Fila Grupe de discipline opționale</a:t>
            </a:r>
            <a:r>
              <a:rPr lang="ro-RO" b="1" dirty="0">
                <a:solidFill>
                  <a:schemeClr val="accent1"/>
                </a:solidFill>
                <a:latin typeface="Cambria" panose="02040503050406030204" pitchFamily="18" charset="0"/>
              </a:rPr>
              <a:t>. </a:t>
            </a:r>
            <a:r>
              <a:rPr lang="ro-RO" b="1" dirty="0">
                <a:latin typeface="Cambria" panose="02040503050406030204" pitchFamily="18" charset="0"/>
              </a:rPr>
              <a:t>În această filă se vor adăuga toate disciplinele opționale ce sunt studiate în instituția selectată.</a:t>
            </a:r>
          </a:p>
          <a:p>
            <a:pPr marL="342900" indent="-342900"/>
            <a:r>
              <a:rPr lang="ro-RO" b="1" dirty="0">
                <a:solidFill>
                  <a:srgbClr val="FF0000"/>
                </a:solidFill>
                <a:latin typeface="Cambria" panose="02040503050406030204" pitchFamily="18" charset="0"/>
              </a:rPr>
              <a:t>Fila Grupe cu program prelungit</a:t>
            </a:r>
            <a:r>
              <a:rPr lang="ro-RO" b="1" dirty="0">
                <a:solidFill>
                  <a:schemeClr val="accent1"/>
                </a:solidFill>
                <a:latin typeface="Cambria" panose="02040503050406030204" pitchFamily="18" charset="0"/>
              </a:rPr>
              <a:t>. </a:t>
            </a:r>
            <a:r>
              <a:rPr lang="ro-RO" b="1" dirty="0">
                <a:latin typeface="Cambria" panose="02040503050406030204" pitchFamily="18" charset="0"/>
              </a:rPr>
              <a:t>În această filă se vor adăuga toate grupele cu program prelungit din instituția selectată.</a:t>
            </a:r>
          </a:p>
          <a:p>
            <a:pPr marL="342900" indent="-342900"/>
            <a:r>
              <a:rPr lang="ro-RO" b="1" dirty="0">
                <a:solidFill>
                  <a:srgbClr val="FF0000"/>
                </a:solidFill>
                <a:latin typeface="Cambria" panose="02040503050406030204" pitchFamily="18" charset="0"/>
              </a:rPr>
              <a:t>Fila Cercuri. </a:t>
            </a:r>
            <a:r>
              <a:rPr lang="ro-RO" b="1" dirty="0">
                <a:latin typeface="Cambria" panose="02040503050406030204" pitchFamily="18" charset="0"/>
              </a:rPr>
              <a:t>În această filă se vor adăuga toate cercurile la care participă elevii în instituția selectată.</a:t>
            </a:r>
          </a:p>
          <a:p>
            <a:pPr marL="342900" indent="-342900"/>
            <a:r>
              <a:rPr lang="ro-RO" b="1" dirty="0">
                <a:solidFill>
                  <a:srgbClr val="FF0000"/>
                </a:solidFill>
                <a:latin typeface="Cambria" panose="02040503050406030204" pitchFamily="18" charset="0"/>
              </a:rPr>
              <a:t>Fila Secții sportive. </a:t>
            </a:r>
            <a:r>
              <a:rPr lang="ro-RO" b="1" dirty="0">
                <a:latin typeface="Cambria" panose="02040503050406030204" pitchFamily="18" charset="0"/>
              </a:rPr>
              <a:t>În această filă se vor adăuga toate secțiile sportive la care participă elevii în instituția selectată.</a:t>
            </a:r>
          </a:p>
          <a:p>
            <a:pPr marL="342900" indent="-342900"/>
            <a:endParaRPr lang="ro-RO" b="1" dirty="0">
              <a:latin typeface="Cambria" panose="02040503050406030204" pitchFamily="18" charset="0"/>
            </a:endParaRPr>
          </a:p>
          <a:p>
            <a:pPr marL="0" indent="0">
              <a:buNone/>
            </a:pPr>
            <a:r>
              <a:rPr lang="ro-RO" b="1" i="1" dirty="0">
                <a:solidFill>
                  <a:schemeClr val="accent1">
                    <a:lumMod val="50000"/>
                  </a:schemeClr>
                </a:solidFill>
                <a:latin typeface="Cambria" panose="02040503050406030204" pitchFamily="18" charset="0"/>
              </a:rPr>
              <a:t>Pentru a vedea ce câmpuri trebuie completate veți deschide prezentarea realizată pentru prima etapă.</a:t>
            </a:r>
          </a:p>
          <a:p>
            <a:pPr marL="342900" indent="-342900"/>
            <a:endParaRPr lang="ro-RO" b="1" dirty="0">
              <a:latin typeface="Cambria" panose="02040503050406030204" pitchFamily="18" charset="0"/>
            </a:endParaRPr>
          </a:p>
        </p:txBody>
      </p:sp>
    </p:spTree>
    <p:extLst>
      <p:ext uri="{BB962C8B-B14F-4D97-AF65-F5344CB8AC3E}">
        <p14:creationId xmlns:p14="http://schemas.microsoft.com/office/powerpoint/2010/main" val="4230568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(9)</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79"/>
            <a:ext cx="10169701" cy="4230461"/>
          </a:xfrm>
        </p:spPr>
        <p:txBody>
          <a:bodyPr>
            <a:normAutofit/>
          </a:bodyPr>
          <a:lstStyle/>
          <a:p>
            <a:pPr marL="342900" indent="-342900"/>
            <a:r>
              <a:rPr lang="ro-RO" b="1" dirty="0">
                <a:solidFill>
                  <a:srgbClr val="FF0000"/>
                </a:solidFill>
                <a:latin typeface="Cambria" panose="02040503050406030204" pitchFamily="18" charset="0"/>
              </a:rPr>
              <a:t>Fila Infrastructura</a:t>
            </a:r>
            <a:r>
              <a:rPr lang="ro-RO" b="1" dirty="0">
                <a:solidFill>
                  <a:schemeClr val="accent1"/>
                </a:solidFill>
                <a:latin typeface="Cambria" panose="02040503050406030204" pitchFamily="18" charset="0"/>
              </a:rPr>
              <a:t>. </a:t>
            </a:r>
          </a:p>
          <a:p>
            <a:pPr marL="800100" lvl="1" indent="-342900" algn="just"/>
            <a:r>
              <a:rPr lang="ro-RO" b="1" dirty="0">
                <a:latin typeface="Cambria" panose="02040503050406030204" pitchFamily="18" charset="0"/>
              </a:rPr>
              <a:t>Această filă a fost completată de către Administratorul Instituției când a fost introdusă instituția de învățământ în SIME. </a:t>
            </a:r>
            <a:r>
              <a:rPr lang="ro-RO" b="1" dirty="0" err="1">
                <a:latin typeface="Cambria" panose="02040503050406030204" pitchFamily="18" charset="0"/>
              </a:rPr>
              <a:t>Mulţi</a:t>
            </a:r>
            <a:r>
              <a:rPr lang="ro-RO" b="1" dirty="0">
                <a:latin typeface="Cambria" panose="02040503050406030204" pitchFamily="18" charset="0"/>
              </a:rPr>
              <a:t> indicatori </a:t>
            </a:r>
            <a:r>
              <a:rPr lang="ro-RO" b="1" dirty="0" err="1">
                <a:latin typeface="Cambria" panose="02040503050406030204" pitchFamily="18" charset="0"/>
              </a:rPr>
              <a:t>introduşi</a:t>
            </a:r>
            <a:r>
              <a:rPr lang="ro-RO" b="1" dirty="0">
                <a:latin typeface="Cambria" panose="02040503050406030204" pitchFamily="18" charset="0"/>
              </a:rPr>
              <a:t> pe vremuri nu mai sunt actuali, de aceea Administratorul </a:t>
            </a:r>
            <a:r>
              <a:rPr lang="ro-RO" b="1" dirty="0" err="1">
                <a:latin typeface="Cambria" panose="02040503050406030204" pitchFamily="18" charset="0"/>
              </a:rPr>
              <a:t>instituţiei</a:t>
            </a:r>
            <a:r>
              <a:rPr lang="ro-RO" b="1" dirty="0">
                <a:latin typeface="Cambria" panose="02040503050406030204" pitchFamily="18" charset="0"/>
              </a:rPr>
              <a:t> obligatoriu va verifica și la necesitate va actualiza informația la Deschiderea anului de studii (și în caz de necesitate pe parcursul anului).</a:t>
            </a:r>
          </a:p>
          <a:p>
            <a:pPr marL="800100" lvl="1" indent="-342900" algn="just"/>
            <a:r>
              <a:rPr lang="ro-RO" b="1" dirty="0">
                <a:latin typeface="Cambria" panose="02040503050406030204" pitchFamily="18" charset="0"/>
              </a:rPr>
              <a:t>Pentru </a:t>
            </a:r>
            <a:r>
              <a:rPr lang="ro-RO" b="1" dirty="0">
                <a:solidFill>
                  <a:srgbClr val="FF0000"/>
                </a:solidFill>
                <a:latin typeface="Cambria" panose="02040503050406030204" pitchFamily="18" charset="0"/>
              </a:rPr>
              <a:t>actualizarea indicatorilor </a:t>
            </a:r>
            <a:r>
              <a:rPr lang="ro-RO" b="1" dirty="0">
                <a:latin typeface="Cambria" panose="02040503050406030204" pitchFamily="18" charset="0"/>
              </a:rPr>
              <a:t>se va accesa creionașul din </a:t>
            </a:r>
            <a:r>
              <a:rPr lang="en-US" b="1" dirty="0" err="1">
                <a:latin typeface="Cambria" panose="02040503050406030204" pitchFamily="18" charset="0"/>
              </a:rPr>
              <a:t>st</a:t>
            </a:r>
            <a:r>
              <a:rPr lang="ro-RO" b="1" dirty="0">
                <a:latin typeface="Cambria" panose="02040503050406030204" pitchFamily="18" charset="0"/>
              </a:rPr>
              <a:t>â</a:t>
            </a:r>
            <a:r>
              <a:rPr lang="en-US" b="1" dirty="0">
                <a:latin typeface="Cambria" panose="02040503050406030204" pitchFamily="18" charset="0"/>
              </a:rPr>
              <a:t>ng</a:t>
            </a:r>
            <a:r>
              <a:rPr lang="ro-RO" b="1" dirty="0">
                <a:latin typeface="Cambria" panose="02040503050406030204" pitchFamily="18" charset="0"/>
              </a:rPr>
              <a:t>ă a acestora și se vor face modificările respective.</a:t>
            </a: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702094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(10)</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828799"/>
            <a:ext cx="10169701" cy="4311941"/>
          </a:xfrm>
        </p:spPr>
        <p:txBody>
          <a:bodyPr>
            <a:normAutofit/>
          </a:bodyPr>
          <a:lstStyle/>
          <a:p>
            <a:pPr marL="342900" indent="-342900"/>
            <a:r>
              <a:rPr lang="ro-RO" b="1" dirty="0">
                <a:solidFill>
                  <a:srgbClr val="FF0000"/>
                </a:solidFill>
                <a:latin typeface="Cambria" panose="02040503050406030204" pitchFamily="18" charset="0"/>
              </a:rPr>
              <a:t>Fila TIC</a:t>
            </a:r>
            <a:r>
              <a:rPr lang="ro-RO" b="1" dirty="0">
                <a:solidFill>
                  <a:schemeClr val="accent1"/>
                </a:solidFill>
                <a:latin typeface="Cambria" panose="02040503050406030204" pitchFamily="18" charset="0"/>
              </a:rPr>
              <a:t> </a:t>
            </a:r>
          </a:p>
          <a:p>
            <a:pPr marL="800100" lvl="1" indent="-342900"/>
            <a:r>
              <a:rPr lang="ro-RO" b="1" dirty="0">
                <a:latin typeface="Cambria" panose="02040503050406030204" pitchFamily="18" charset="0"/>
              </a:rPr>
              <a:t>În luna august 2019 toți indicatorii din această filă au fost </a:t>
            </a:r>
            <a:r>
              <a:rPr lang="ro-RO" b="1" dirty="0" err="1">
                <a:latin typeface="Cambria" panose="02040503050406030204" pitchFamily="18" charset="0"/>
              </a:rPr>
              <a:t>modificaţi</a:t>
            </a:r>
            <a:r>
              <a:rPr lang="ro-RO" b="1" dirty="0">
                <a:latin typeface="Cambria" panose="02040503050406030204" pitchFamily="18" charset="0"/>
              </a:rPr>
              <a:t>. Administratorul instituției obligatoriu va verifica și va actualiza informația cu privire la Tehnologiile </a:t>
            </a:r>
            <a:r>
              <a:rPr lang="ro-RO" b="1" dirty="0" err="1">
                <a:latin typeface="Cambria" panose="02040503050406030204" pitchFamily="18" charset="0"/>
              </a:rPr>
              <a:t>Informaţionale</a:t>
            </a:r>
            <a:r>
              <a:rPr lang="ro-RO" b="1" dirty="0">
                <a:latin typeface="Cambria" panose="02040503050406030204" pitchFamily="18" charset="0"/>
              </a:rPr>
              <a:t> </a:t>
            </a:r>
            <a:r>
              <a:rPr lang="ro-RO" b="1" dirty="0" err="1">
                <a:latin typeface="Cambria" panose="02040503050406030204" pitchFamily="18" charset="0"/>
              </a:rPr>
              <a:t>şi</a:t>
            </a:r>
            <a:r>
              <a:rPr lang="ro-RO" b="1" dirty="0">
                <a:latin typeface="Cambria" panose="02040503050406030204" pitchFamily="18" charset="0"/>
              </a:rPr>
              <a:t> </a:t>
            </a:r>
            <a:r>
              <a:rPr lang="ro-RO" b="1" dirty="0" err="1">
                <a:latin typeface="Cambria" panose="02040503050406030204" pitchFamily="18" charset="0"/>
              </a:rPr>
              <a:t>Comunicaţionale</a:t>
            </a:r>
            <a:r>
              <a:rPr lang="ro-RO" b="1" dirty="0">
                <a:latin typeface="Cambria" panose="02040503050406030204" pitchFamily="18" charset="0"/>
              </a:rPr>
              <a:t> caracteristic </a:t>
            </a:r>
            <a:r>
              <a:rPr lang="ro-RO" b="1" dirty="0" err="1">
                <a:latin typeface="Cambria" panose="02040503050406030204" pitchFamily="18" charset="0"/>
              </a:rPr>
              <a:t>instituţiei</a:t>
            </a:r>
            <a:r>
              <a:rPr lang="ro-RO" b="1" dirty="0">
                <a:latin typeface="Cambria" panose="02040503050406030204" pitchFamily="18" charset="0"/>
              </a:rPr>
              <a:t> pe care o administrează la  deschiderea anului de studii (</a:t>
            </a:r>
            <a:r>
              <a:rPr lang="ro-RO" b="1" dirty="0">
                <a:solidFill>
                  <a:srgbClr val="FF0000"/>
                </a:solidFill>
                <a:latin typeface="Cambria" panose="02040503050406030204" pitchFamily="18" charset="0"/>
              </a:rPr>
              <a:t>și în caz de necesitate pe parcursul anului</a:t>
            </a:r>
            <a:r>
              <a:rPr lang="ro-RO" b="1" dirty="0">
                <a:latin typeface="Cambria" panose="02040503050406030204" pitchFamily="18" charset="0"/>
              </a:rPr>
              <a:t>).</a:t>
            </a:r>
          </a:p>
          <a:p>
            <a:pPr marL="800100" lvl="1" indent="-342900"/>
            <a:r>
              <a:rPr lang="ro-RO" b="1" dirty="0">
                <a:latin typeface="Cambria" panose="02040503050406030204" pitchFamily="18" charset="0"/>
              </a:rPr>
              <a:t>Pentru </a:t>
            </a:r>
            <a:r>
              <a:rPr lang="ro-RO" b="1" dirty="0">
                <a:solidFill>
                  <a:srgbClr val="FF0000"/>
                </a:solidFill>
                <a:latin typeface="Cambria" panose="02040503050406030204" pitchFamily="18" charset="0"/>
              </a:rPr>
              <a:t>actualizarea indicatorilor TIC </a:t>
            </a:r>
            <a:r>
              <a:rPr lang="ro-RO" b="1" dirty="0">
                <a:latin typeface="Cambria" panose="02040503050406030204" pitchFamily="18" charset="0"/>
              </a:rPr>
              <a:t>se va introduce informația necesară în câmpurile respective și se va accesa </a:t>
            </a:r>
            <a:r>
              <a:rPr lang="ro-RO" b="1" dirty="0" err="1">
                <a:latin typeface="Cambria" panose="02040503050406030204" pitchFamily="18" charset="0"/>
              </a:rPr>
              <a:t>buto</a:t>
            </a:r>
            <a:r>
              <a:rPr lang="en-US" b="1" dirty="0">
                <a:latin typeface="Cambria" panose="02040503050406030204" pitchFamily="18" charset="0"/>
              </a:rPr>
              <a:t>n</a:t>
            </a:r>
            <a:r>
              <a:rPr lang="ro-RO" b="1" dirty="0" err="1">
                <a:latin typeface="Cambria" panose="02040503050406030204" pitchFamily="18" charset="0"/>
              </a:rPr>
              <a:t>ul</a:t>
            </a:r>
            <a:r>
              <a:rPr lang="ro-RO" b="1" dirty="0">
                <a:latin typeface="Cambria" panose="02040503050406030204" pitchFamily="18" charset="0"/>
              </a:rPr>
              <a:t> Salvează.</a:t>
            </a:r>
          </a:p>
          <a:p>
            <a:pPr marL="800100" lvl="1" indent="-342900"/>
            <a:r>
              <a:rPr lang="ro-RO" b="1" dirty="0">
                <a:solidFill>
                  <a:srgbClr val="FF0000"/>
                </a:solidFill>
                <a:latin typeface="Cambria" panose="02040503050406030204" pitchFamily="18" charset="0"/>
              </a:rPr>
              <a:t>Atenție!!! Dacă nu au fost completate toate câmpurile obligatorii din fila Date generale a Instituției – sistemul va afișa un mesaj de eroare și datele nu se vor păstra!!!</a:t>
            </a: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3405715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a:t>
            </a:r>
            <a:r>
              <a:rPr lang="ro-RO" b="1" dirty="0">
                <a:solidFill>
                  <a:schemeClr val="accent1"/>
                </a:solidFill>
                <a:latin typeface="Cambria" panose="02040503050406030204" pitchFamily="18" charset="0"/>
              </a:rPr>
              <a:t>utilizatori. </a:t>
            </a:r>
            <a:r>
              <a:rPr lang="pt-BR" b="1" dirty="0">
                <a:solidFill>
                  <a:schemeClr val="accent1"/>
                </a:solidFill>
                <a:latin typeface="Cambria" panose="02040503050406030204" pitchFamily="18" charset="0"/>
              </a:rPr>
              <a:t>Meniul </a:t>
            </a:r>
            <a:r>
              <a:rPr lang="ro-RO" b="1" dirty="0">
                <a:solidFill>
                  <a:schemeClr val="accent1"/>
                </a:solidFill>
                <a:latin typeface="Cambria" panose="02040503050406030204" pitchFamily="18" charset="0"/>
              </a:rPr>
              <a:t>Administrare (1)</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812022"/>
            <a:ext cx="9817363" cy="4420998"/>
          </a:xfrm>
        </p:spPr>
        <p:txBody>
          <a:bodyPr>
            <a:normAutofit/>
          </a:bodyPr>
          <a:lstStyle/>
          <a:p>
            <a:pPr marL="342900" indent="-342900" algn="just"/>
            <a:r>
              <a:rPr lang="ro-RO" b="1" dirty="0">
                <a:solidFill>
                  <a:srgbClr val="FF0000"/>
                </a:solidFill>
                <a:latin typeface="Cambria" panose="02040503050406030204" pitchFamily="18" charset="0"/>
              </a:rPr>
              <a:t>Meniul Administrare – Utilizatori. </a:t>
            </a:r>
          </a:p>
          <a:p>
            <a:pPr marL="342900" indent="-342900" algn="just"/>
            <a:r>
              <a:rPr lang="ro-RO" sz="1900" b="1" dirty="0">
                <a:solidFill>
                  <a:schemeClr val="accent6">
                    <a:lumMod val="50000"/>
                  </a:schemeClr>
                </a:solidFill>
                <a:latin typeface="Cambria" panose="02040503050406030204" pitchFamily="18" charset="0"/>
              </a:rPr>
              <a:t>Pe parcursul semestrului, din cauza fluctuației personalului sau altor cazuri, lista utilizatorilor cu drept de acces la SIME trebuie actualizată;</a:t>
            </a:r>
          </a:p>
          <a:p>
            <a:pPr marL="342900" indent="-342900" algn="just"/>
            <a:r>
              <a:rPr lang="ro-RO" sz="1900" b="1" dirty="0">
                <a:solidFill>
                  <a:schemeClr val="accent6">
                    <a:lumMod val="50000"/>
                  </a:schemeClr>
                </a:solidFill>
                <a:latin typeface="Cambria" panose="02040503050406030204" pitchFamily="18" charset="0"/>
              </a:rPr>
              <a:t>Utilizatorii ce nu mai activează </a:t>
            </a:r>
            <a:r>
              <a:rPr lang="ro-RO" sz="1900" b="1" dirty="0">
                <a:solidFill>
                  <a:srgbClr val="FF0000"/>
                </a:solidFill>
                <a:latin typeface="Cambria" panose="02040503050406030204" pitchFamily="18" charset="0"/>
              </a:rPr>
              <a:t>în instituție trebuie blocați </a:t>
            </a:r>
            <a:r>
              <a:rPr lang="ro-RO" sz="1900" b="1" dirty="0">
                <a:solidFill>
                  <a:schemeClr val="accent6">
                    <a:lumMod val="50000"/>
                  </a:schemeClr>
                </a:solidFill>
                <a:latin typeface="Cambria" panose="02040503050406030204" pitchFamily="18" charset="0"/>
              </a:rPr>
              <a:t>în sistem, pentru a nu avea acces la date cu caracter personal / educațional a actorilor implicați în SIME. (Pentru a bloca utilizatorul se va trece în regimul de editare a contului acestuia și i se va scoate bifa de la opțiunea </a:t>
            </a:r>
            <a:r>
              <a:rPr lang="ro-RO" sz="1900" b="1" dirty="0">
                <a:solidFill>
                  <a:srgbClr val="FF0000"/>
                </a:solidFill>
                <a:latin typeface="Cambria" panose="02040503050406030204" pitchFamily="18" charset="0"/>
              </a:rPr>
              <a:t>Activ</a:t>
            </a:r>
            <a:r>
              <a:rPr lang="ro-RO" sz="1900" b="1" dirty="0">
                <a:solidFill>
                  <a:schemeClr val="accent6">
                    <a:lumMod val="50000"/>
                  </a:schemeClr>
                </a:solidFill>
                <a:latin typeface="Cambria" panose="02040503050406030204" pitchFamily="18" charset="0"/>
              </a:rPr>
              <a:t>);</a:t>
            </a:r>
          </a:p>
          <a:p>
            <a:pPr marL="342900" indent="-342900" algn="just"/>
            <a:r>
              <a:rPr lang="ro-RO" sz="1900" b="1" dirty="0">
                <a:solidFill>
                  <a:schemeClr val="accent6">
                    <a:lumMod val="50000"/>
                  </a:schemeClr>
                </a:solidFill>
                <a:latin typeface="Cambria" panose="02040503050406030204" pitchFamily="18" charset="0"/>
              </a:rPr>
              <a:t>Pentru crearea unui nou utilizator în SIME este necesar să fie emis un Ordin de desemnare în calitate de utilizator SIME și de semnat Declarația – angajament cu privire la protecția datelor cu caracter personal.</a:t>
            </a:r>
          </a:p>
          <a:p>
            <a:pPr marL="0" indent="0" algn="just">
              <a:buNone/>
            </a:pPr>
            <a:endParaRPr lang="ro-RO" sz="1900" b="1" dirty="0">
              <a:solidFill>
                <a:schemeClr val="accent6">
                  <a:lumMod val="50000"/>
                </a:schemeClr>
              </a:solidFill>
              <a:latin typeface="Cambria" panose="02040503050406030204" pitchFamily="18" charset="0"/>
            </a:endParaRPr>
          </a:p>
        </p:txBody>
      </p:sp>
    </p:spTree>
    <p:extLst>
      <p:ext uri="{BB962C8B-B14F-4D97-AF65-F5344CB8AC3E}">
        <p14:creationId xmlns:p14="http://schemas.microsoft.com/office/powerpoint/2010/main" val="1633961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a:t>
            </a:r>
            <a:r>
              <a:rPr lang="ro-RO" b="1" dirty="0">
                <a:solidFill>
                  <a:schemeClr val="accent1"/>
                </a:solidFill>
                <a:latin typeface="Cambria" panose="02040503050406030204" pitchFamily="18" charset="0"/>
              </a:rPr>
              <a:t>utilizatori. </a:t>
            </a:r>
            <a:r>
              <a:rPr lang="pt-BR" b="1" dirty="0">
                <a:solidFill>
                  <a:schemeClr val="accent1"/>
                </a:solidFill>
                <a:latin typeface="Cambria" panose="02040503050406030204" pitchFamily="18" charset="0"/>
              </a:rPr>
              <a:t>Meniul </a:t>
            </a:r>
            <a:r>
              <a:rPr lang="ro-RO" b="1" dirty="0">
                <a:solidFill>
                  <a:schemeClr val="accent1"/>
                </a:solidFill>
                <a:latin typeface="Cambria" panose="02040503050406030204" pitchFamily="18" charset="0"/>
              </a:rPr>
              <a:t>Administrare (2)</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812022"/>
            <a:ext cx="9817363" cy="4420998"/>
          </a:xfrm>
        </p:spPr>
        <p:txBody>
          <a:bodyPr>
            <a:normAutofit fontScale="92500" lnSpcReduction="20000"/>
          </a:bodyPr>
          <a:lstStyle/>
          <a:p>
            <a:pPr marL="342900" indent="-342900" algn="just"/>
            <a:r>
              <a:rPr lang="ro-RO" b="1" dirty="0">
                <a:solidFill>
                  <a:schemeClr val="accent1"/>
                </a:solidFill>
                <a:latin typeface="Cambria" panose="02040503050406030204" pitchFamily="18" charset="0"/>
              </a:rPr>
              <a:t>Actualizarea utilizatorilor (1) </a:t>
            </a:r>
            <a:r>
              <a:rPr lang="ro-RO" dirty="0">
                <a:latin typeface="Cambria" panose="02040503050406030204" pitchFamily="18" charset="0"/>
              </a:rPr>
              <a:t>– se va accesa creionașul din partea stângă a utilizatorului (din meniul Administrare – Utilizatori)</a:t>
            </a:r>
          </a:p>
          <a:p>
            <a:pPr marL="800100" lvl="1" indent="-342900" algn="just"/>
            <a:r>
              <a:rPr lang="ro-RO" b="1" dirty="0">
                <a:solidFill>
                  <a:schemeClr val="accent1"/>
                </a:solidFill>
                <a:latin typeface="Cambria" panose="02040503050406030204" pitchFamily="18" charset="0"/>
              </a:rPr>
              <a:t>Nume, Prenume, Patronimic, genul, data nașterii  </a:t>
            </a:r>
            <a:r>
              <a:rPr lang="ro-RO" dirty="0">
                <a:latin typeface="Cambria" panose="02040503050406030204" pitchFamily="18" charset="0"/>
              </a:rPr>
              <a:t>se vor completa câmpurile conform actului de identitate a utilizatorului;</a:t>
            </a:r>
          </a:p>
          <a:p>
            <a:pPr marL="800100" lvl="1" indent="-342900" algn="just"/>
            <a:r>
              <a:rPr lang="ro-RO" b="1" dirty="0">
                <a:solidFill>
                  <a:schemeClr val="accent1"/>
                </a:solidFill>
                <a:latin typeface="Cambria" panose="02040503050406030204" pitchFamily="18" charset="0"/>
              </a:rPr>
              <a:t>IDNP </a:t>
            </a:r>
            <a:r>
              <a:rPr lang="ro-RO" dirty="0">
                <a:latin typeface="Cambria" panose="02040503050406030204" pitchFamily="18" charset="0"/>
              </a:rPr>
              <a:t>– se va introduce codul personal al utilizatorului;</a:t>
            </a:r>
            <a:endParaRPr lang="ro-RO" i="1" dirty="0">
              <a:solidFill>
                <a:schemeClr val="accent6"/>
              </a:solidFill>
              <a:latin typeface="Cambria" panose="02040503050406030204" pitchFamily="18" charset="0"/>
            </a:endParaRPr>
          </a:p>
          <a:p>
            <a:pPr marL="800100" lvl="1" indent="-342900" algn="just"/>
            <a:r>
              <a:rPr lang="ro-RO" b="1" dirty="0">
                <a:solidFill>
                  <a:schemeClr val="accent1"/>
                </a:solidFill>
                <a:latin typeface="Cambria" panose="02040503050406030204" pitchFamily="18" charset="0"/>
              </a:rPr>
              <a:t>Nr de telefon staționar de serviciu,  Nr de telefon mobil </a:t>
            </a:r>
            <a:r>
              <a:rPr lang="ro-RO" dirty="0">
                <a:latin typeface="Cambria" panose="02040503050406030204" pitchFamily="18" charset="0"/>
              </a:rPr>
              <a:t>– aceste două câmpuri se vor completa obligatoriu. </a:t>
            </a:r>
          </a:p>
          <a:p>
            <a:pPr marL="800100" lvl="1" indent="-342900" algn="just"/>
            <a:r>
              <a:rPr lang="ro-RO" b="1" dirty="0">
                <a:solidFill>
                  <a:schemeClr val="accent1"/>
                </a:solidFill>
                <a:latin typeface="Cambria" panose="02040503050406030204" pitchFamily="18" charset="0"/>
              </a:rPr>
              <a:t>E-mail </a:t>
            </a:r>
            <a:r>
              <a:rPr lang="ro-RO" dirty="0">
                <a:latin typeface="Cambria" panose="02040503050406030204" pitchFamily="18" charset="0"/>
              </a:rPr>
              <a:t>– se va introduce adresa de email personală a utilizatorului SIME.</a:t>
            </a:r>
          </a:p>
          <a:p>
            <a:pPr marL="800100" lvl="1" indent="-342900" algn="just"/>
            <a:r>
              <a:rPr lang="ro-RO" b="1" dirty="0">
                <a:solidFill>
                  <a:schemeClr val="accent1"/>
                </a:solidFill>
                <a:latin typeface="Cambria" panose="02040503050406030204" pitchFamily="18" charset="0"/>
              </a:rPr>
              <a:t>Activ </a:t>
            </a:r>
            <a:r>
              <a:rPr lang="ro-RO" dirty="0">
                <a:latin typeface="Cambria" panose="02040503050406030204" pitchFamily="18" charset="0"/>
              </a:rPr>
              <a:t>– dacă este bifată această opțiune – utilizatorul în dependență de rolul pe care îl deține poate naviga în SIME, dacă bifa lipsește – utilizatorul este BLOCAT și nu are acces la informația din SIME.</a:t>
            </a:r>
          </a:p>
          <a:p>
            <a:pPr marL="800100" lvl="1" indent="-342900" algn="just"/>
            <a:r>
              <a:rPr lang="ro-RO" b="1" dirty="0">
                <a:solidFill>
                  <a:schemeClr val="accent1"/>
                </a:solidFill>
                <a:latin typeface="Cambria" panose="02040503050406030204" pitchFamily="18" charset="0"/>
              </a:rPr>
              <a:t>Blocat temporar </a:t>
            </a:r>
            <a:r>
              <a:rPr lang="ro-RO" dirty="0">
                <a:latin typeface="Cambria" panose="02040503050406030204" pitchFamily="18" charset="0"/>
              </a:rPr>
              <a:t>– în cazul în care la </a:t>
            </a:r>
            <a:r>
              <a:rPr lang="ro-RO" dirty="0" err="1">
                <a:latin typeface="Cambria" panose="02040503050406030204" pitchFamily="18" charset="0"/>
              </a:rPr>
              <a:t>logare</a:t>
            </a:r>
            <a:r>
              <a:rPr lang="ro-RO" dirty="0">
                <a:latin typeface="Cambria" panose="02040503050406030204" pitchFamily="18" charset="0"/>
              </a:rPr>
              <a:t> utilizatorul a introdus de 3 ori consecutiv parola greșită, el automat devine blocat (temporar) pentru 24 ore, pentru a-l debloca se va scoate această bifă.</a:t>
            </a:r>
          </a:p>
          <a:p>
            <a:pPr marL="0" indent="0" algn="just">
              <a:buNone/>
            </a:pPr>
            <a:endParaRPr lang="ro-RO" sz="1900" b="1" dirty="0">
              <a:solidFill>
                <a:schemeClr val="accent6">
                  <a:lumMod val="50000"/>
                </a:schemeClr>
              </a:solidFill>
              <a:latin typeface="Cambria" panose="02040503050406030204" pitchFamily="18" charset="0"/>
            </a:endParaRPr>
          </a:p>
        </p:txBody>
      </p:sp>
    </p:spTree>
    <p:extLst>
      <p:ext uri="{BB962C8B-B14F-4D97-AF65-F5344CB8AC3E}">
        <p14:creationId xmlns:p14="http://schemas.microsoft.com/office/powerpoint/2010/main" val="17297919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a:t>
            </a:r>
            <a:r>
              <a:rPr lang="ro-RO" b="1" dirty="0">
                <a:solidFill>
                  <a:schemeClr val="accent1"/>
                </a:solidFill>
                <a:latin typeface="Cambria" panose="02040503050406030204" pitchFamily="18" charset="0"/>
              </a:rPr>
              <a:t>utilizatori. </a:t>
            </a:r>
            <a:r>
              <a:rPr lang="pt-BR" b="1" dirty="0">
                <a:solidFill>
                  <a:schemeClr val="accent1"/>
                </a:solidFill>
                <a:latin typeface="Cambria" panose="02040503050406030204" pitchFamily="18" charset="0"/>
              </a:rPr>
              <a:t>Meniul </a:t>
            </a:r>
            <a:r>
              <a:rPr lang="ro-RO" b="1" dirty="0">
                <a:solidFill>
                  <a:schemeClr val="accent1"/>
                </a:solidFill>
                <a:latin typeface="Cambria" panose="02040503050406030204" pitchFamily="18" charset="0"/>
              </a:rPr>
              <a:t>Administrare (3)</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812022"/>
            <a:ext cx="9817363" cy="4420998"/>
          </a:xfrm>
        </p:spPr>
        <p:txBody>
          <a:bodyPr>
            <a:normAutofit fontScale="70000" lnSpcReduction="20000"/>
          </a:bodyPr>
          <a:lstStyle/>
          <a:p>
            <a:pPr marL="342900" indent="-342900"/>
            <a:r>
              <a:rPr lang="ro-RO" b="1" dirty="0">
                <a:solidFill>
                  <a:schemeClr val="accent1"/>
                </a:solidFill>
                <a:latin typeface="Cambria" panose="02040503050406030204" pitchFamily="18" charset="0"/>
              </a:rPr>
              <a:t>Actualizarea utilizatorilor (2)</a:t>
            </a:r>
            <a:endParaRPr lang="ro-RO" dirty="0">
              <a:latin typeface="Cambria" panose="02040503050406030204" pitchFamily="18" charset="0"/>
            </a:endParaRPr>
          </a:p>
          <a:p>
            <a:pPr marL="800100" lvl="1" indent="-342900"/>
            <a:r>
              <a:rPr lang="ro-RO" b="1" dirty="0">
                <a:solidFill>
                  <a:schemeClr val="accent1"/>
                </a:solidFill>
                <a:latin typeface="Cambria" panose="02040503050406030204" pitchFamily="18" charset="0"/>
              </a:rPr>
              <a:t>Modifică parola </a:t>
            </a:r>
            <a:r>
              <a:rPr lang="ro-RO" dirty="0">
                <a:latin typeface="Cambria" panose="02040503050406030204" pitchFamily="18" charset="0"/>
              </a:rPr>
              <a:t>– dacă utilizatorul și-a uitat parola, accesând acest buton Administratorul va putea modifica parola, pentru aceasta va completa câmpurile:</a:t>
            </a:r>
          </a:p>
          <a:p>
            <a:pPr marL="1257300" lvl="2" indent="-342900"/>
            <a:r>
              <a:rPr lang="ro-RO" b="1" dirty="0">
                <a:solidFill>
                  <a:schemeClr val="accent6">
                    <a:lumMod val="50000"/>
                  </a:schemeClr>
                </a:solidFill>
                <a:latin typeface="Cambria" panose="02040503050406030204" pitchFamily="18" charset="0"/>
              </a:rPr>
              <a:t>Parola</a:t>
            </a:r>
            <a:r>
              <a:rPr lang="ro-RO" dirty="0">
                <a:latin typeface="Cambria" panose="02040503050406030204" pitchFamily="18" charset="0"/>
              </a:rPr>
              <a:t> – se va introduce o parola formată din minim 8 caractere, dintre care minim o literă majusculă (M), minim una minusculă (m) și minim o cifră (9);</a:t>
            </a:r>
          </a:p>
          <a:p>
            <a:pPr marL="1257300" lvl="2" indent="-342900"/>
            <a:r>
              <a:rPr lang="ro-RO" b="1" dirty="0">
                <a:solidFill>
                  <a:schemeClr val="accent6">
                    <a:lumMod val="50000"/>
                  </a:schemeClr>
                </a:solidFill>
                <a:latin typeface="Cambria" panose="02040503050406030204" pitchFamily="18" charset="0"/>
              </a:rPr>
              <a:t>Confirma parola </a:t>
            </a:r>
            <a:r>
              <a:rPr lang="ro-RO" dirty="0">
                <a:latin typeface="Cambria" panose="02040503050406030204" pitchFamily="18" charset="0"/>
              </a:rPr>
              <a:t>– repetat se va introduce parola, pentru a confirma că a fost selectată corect;</a:t>
            </a:r>
          </a:p>
          <a:p>
            <a:pPr marL="1257300" lvl="2" indent="-342900"/>
            <a:r>
              <a:rPr lang="ro-RO" b="1" dirty="0">
                <a:solidFill>
                  <a:schemeClr val="accent6">
                    <a:lumMod val="50000"/>
                  </a:schemeClr>
                </a:solidFill>
                <a:latin typeface="Cambria" panose="02040503050406030204" pitchFamily="18" charset="0"/>
              </a:rPr>
              <a:t>Schimbarea forțată a parolei la prima intrare în sistem</a:t>
            </a:r>
            <a:r>
              <a:rPr lang="ro-RO" dirty="0">
                <a:latin typeface="Cambria" panose="02040503050406030204" pitchFamily="18" charset="0"/>
              </a:rPr>
              <a:t> – dacă va rămâne bifată această opțiune – la prima </a:t>
            </a:r>
            <a:r>
              <a:rPr lang="ro-RO" dirty="0" err="1">
                <a:latin typeface="Cambria" panose="02040503050406030204" pitchFamily="18" charset="0"/>
              </a:rPr>
              <a:t>logare</a:t>
            </a:r>
            <a:r>
              <a:rPr lang="ro-RO" dirty="0">
                <a:latin typeface="Cambria" panose="02040503050406030204" pitchFamily="18" charset="0"/>
              </a:rPr>
              <a:t> a utilizatorului în sistem se va cere modificarea parolei;</a:t>
            </a:r>
          </a:p>
          <a:p>
            <a:pPr marL="1257300" lvl="2" indent="-342900"/>
            <a:r>
              <a:rPr lang="ro-RO" b="1" dirty="0">
                <a:solidFill>
                  <a:schemeClr val="accent6">
                    <a:lumMod val="50000"/>
                  </a:schemeClr>
                </a:solidFill>
                <a:latin typeface="Cambria" panose="02040503050406030204" pitchFamily="18" charset="0"/>
              </a:rPr>
              <a:t>Salvare.</a:t>
            </a:r>
          </a:p>
          <a:p>
            <a:pPr marL="800100" lvl="1" indent="-342900"/>
            <a:r>
              <a:rPr lang="ro-RO" b="1" dirty="0">
                <a:solidFill>
                  <a:schemeClr val="accent1"/>
                </a:solidFill>
                <a:latin typeface="Cambria" panose="02040503050406030204" pitchFamily="18" charset="0"/>
              </a:rPr>
              <a:t>Adăugarea unui rol nou </a:t>
            </a:r>
            <a:r>
              <a:rPr lang="ro-RO" dirty="0">
                <a:latin typeface="Cambria" panose="02040503050406030204" pitchFamily="18" charset="0"/>
              </a:rPr>
              <a:t>– pentru utilizatorii cu rol de Diriginte se va adăuga un rol nou, în care se va indica pentru anul de studii curent la care clasă acesta este diriginte, pentru aceasta se va completa formularul cu următoarele câmpuri:</a:t>
            </a:r>
          </a:p>
          <a:p>
            <a:pPr marL="1257300" lvl="2" indent="-342900"/>
            <a:r>
              <a:rPr lang="ro-RO" b="1" dirty="0">
                <a:solidFill>
                  <a:schemeClr val="accent6">
                    <a:lumMod val="50000"/>
                  </a:schemeClr>
                </a:solidFill>
                <a:latin typeface="Cambria" panose="02040503050406030204" pitchFamily="18" charset="0"/>
              </a:rPr>
              <a:t>Rolul</a:t>
            </a:r>
            <a:r>
              <a:rPr lang="ro-RO" dirty="0">
                <a:latin typeface="Cambria" panose="02040503050406030204" pitchFamily="18" charset="0"/>
              </a:rPr>
              <a:t> – se va selecta un rol nou (de ex. </a:t>
            </a:r>
            <a:r>
              <a:rPr lang="ro-RO" i="1" dirty="0">
                <a:latin typeface="Cambria" panose="02040503050406030204" pitchFamily="18" charset="0"/>
              </a:rPr>
              <a:t>Diriginte</a:t>
            </a:r>
            <a:r>
              <a:rPr lang="ro-RO" dirty="0">
                <a:latin typeface="Cambria" panose="02040503050406030204" pitchFamily="18" charset="0"/>
              </a:rPr>
              <a:t>);</a:t>
            </a:r>
          </a:p>
          <a:p>
            <a:pPr marL="1257300" lvl="2" indent="-342900"/>
            <a:r>
              <a:rPr lang="ro-RO" b="1" dirty="0">
                <a:solidFill>
                  <a:schemeClr val="accent6">
                    <a:lumMod val="50000"/>
                  </a:schemeClr>
                </a:solidFill>
                <a:latin typeface="Cambria" panose="02040503050406030204" pitchFamily="18" charset="0"/>
              </a:rPr>
              <a:t>Raion / Localitate / Instituție </a:t>
            </a:r>
            <a:r>
              <a:rPr lang="ro-RO" dirty="0">
                <a:latin typeface="Cambria" panose="02040503050406030204" pitchFamily="18" charset="0"/>
              </a:rPr>
              <a:t>(automat câmpurile vor fi completate);</a:t>
            </a:r>
          </a:p>
          <a:p>
            <a:pPr marL="1257300" lvl="2" indent="-342900"/>
            <a:r>
              <a:rPr lang="ro-RO" b="1" dirty="0">
                <a:solidFill>
                  <a:schemeClr val="accent6">
                    <a:lumMod val="50000"/>
                  </a:schemeClr>
                </a:solidFill>
                <a:latin typeface="Cambria" panose="02040503050406030204" pitchFamily="18" charset="0"/>
              </a:rPr>
              <a:t>Anul de studii </a:t>
            </a:r>
            <a:r>
              <a:rPr lang="ro-RO" dirty="0">
                <a:latin typeface="Cambria" panose="02040503050406030204" pitchFamily="18" charset="0"/>
              </a:rPr>
              <a:t>– se va selecta anul de studii curent;</a:t>
            </a:r>
          </a:p>
          <a:p>
            <a:pPr marL="1257300" lvl="2" indent="-342900"/>
            <a:r>
              <a:rPr lang="ro-RO" b="1" dirty="0">
                <a:solidFill>
                  <a:schemeClr val="accent6">
                    <a:lumMod val="50000"/>
                  </a:schemeClr>
                </a:solidFill>
                <a:latin typeface="Cambria" panose="02040503050406030204" pitchFamily="18" charset="0"/>
              </a:rPr>
              <a:t>Clasa</a:t>
            </a:r>
            <a:r>
              <a:rPr lang="ro-RO" dirty="0">
                <a:latin typeface="Cambria" panose="02040503050406030204" pitchFamily="18" charset="0"/>
              </a:rPr>
              <a:t> – clasa la care utilizatorul are rol de Diriginte în anul curent de studii;</a:t>
            </a:r>
          </a:p>
          <a:p>
            <a:pPr marL="1257300" lvl="2" indent="-342900"/>
            <a:r>
              <a:rPr lang="ro-RO" b="1" dirty="0">
                <a:solidFill>
                  <a:schemeClr val="accent6">
                    <a:lumMod val="50000"/>
                  </a:schemeClr>
                </a:solidFill>
                <a:latin typeface="Cambria" panose="02040503050406030204" pitchFamily="18" charset="0"/>
              </a:rPr>
              <a:t>Activ de la – </a:t>
            </a:r>
            <a:r>
              <a:rPr lang="ro-RO" dirty="0">
                <a:latin typeface="Cambria" panose="02040503050406030204" pitchFamily="18" charset="0"/>
              </a:rPr>
              <a:t>din ce dată utilizatorul are acces la informație (în SIME)</a:t>
            </a:r>
          </a:p>
          <a:p>
            <a:pPr marL="1257300" lvl="2" indent="-342900"/>
            <a:r>
              <a:rPr lang="ro-RO" b="1" dirty="0">
                <a:solidFill>
                  <a:schemeClr val="accent6">
                    <a:lumMod val="50000"/>
                  </a:schemeClr>
                </a:solidFill>
                <a:latin typeface="Cambria" panose="02040503050406030204" pitchFamily="18" charset="0"/>
              </a:rPr>
              <a:t>Activ până la </a:t>
            </a:r>
            <a:r>
              <a:rPr lang="ro-RO" dirty="0">
                <a:latin typeface="Cambria" panose="02040503050406030204" pitchFamily="18" charset="0"/>
              </a:rPr>
              <a:t>– până la ce dată utilizatorul are acces la informație (în SIME)</a:t>
            </a:r>
          </a:p>
          <a:p>
            <a:pPr marL="1257300" lvl="2" indent="-342900"/>
            <a:r>
              <a:rPr lang="ro-RO" b="1" dirty="0">
                <a:solidFill>
                  <a:schemeClr val="accent6">
                    <a:lumMod val="50000"/>
                  </a:schemeClr>
                </a:solidFill>
                <a:latin typeface="Cambria" panose="02040503050406030204" pitchFamily="18" charset="0"/>
              </a:rPr>
              <a:t>Salvare</a:t>
            </a:r>
            <a:r>
              <a:rPr lang="ro-RO" dirty="0">
                <a:latin typeface="Cambria" panose="02040503050406030204" pitchFamily="18" charset="0"/>
              </a:rPr>
              <a:t>.</a:t>
            </a:r>
          </a:p>
          <a:p>
            <a:pPr marL="0" indent="0" algn="just">
              <a:buNone/>
            </a:pPr>
            <a:endParaRPr lang="ro-RO" sz="1900" b="1" dirty="0">
              <a:solidFill>
                <a:schemeClr val="accent6">
                  <a:lumMod val="50000"/>
                </a:schemeClr>
              </a:solidFill>
              <a:latin typeface="Cambria" panose="02040503050406030204" pitchFamily="18" charset="0"/>
            </a:endParaRPr>
          </a:p>
        </p:txBody>
      </p:sp>
    </p:spTree>
    <p:extLst>
      <p:ext uri="{BB962C8B-B14F-4D97-AF65-F5344CB8AC3E}">
        <p14:creationId xmlns:p14="http://schemas.microsoft.com/office/powerpoint/2010/main" val="486491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 Transferul / Adăugarea de la zero a elevilor nou veniți / 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(1)</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lnSpcReduction="10000"/>
          </a:bodyPr>
          <a:lstStyle/>
          <a:p>
            <a:pPr marL="342900" indent="-342900"/>
            <a:r>
              <a:rPr lang="ro-RO" b="1" dirty="0">
                <a:latin typeface="Cambria" panose="02040503050406030204" pitchFamily="18" charset="0"/>
              </a:rPr>
              <a:t>La </a:t>
            </a:r>
            <a:r>
              <a:rPr lang="en-US" b="1" dirty="0" err="1">
                <a:latin typeface="Cambria" panose="02040503050406030204" pitchFamily="18" charset="0"/>
              </a:rPr>
              <a:t>finalul</a:t>
            </a:r>
            <a:r>
              <a:rPr lang="en-US" b="1" dirty="0">
                <a:latin typeface="Cambria" panose="02040503050406030204" pitchFamily="18" charset="0"/>
              </a:rPr>
              <a:t> </a:t>
            </a:r>
            <a:r>
              <a:rPr lang="en-US" b="1" dirty="0" err="1">
                <a:latin typeface="Cambria" panose="02040503050406030204" pitchFamily="18" charset="0"/>
              </a:rPr>
              <a:t>semestrului</a:t>
            </a:r>
            <a:r>
              <a:rPr lang="en-US" b="1" dirty="0">
                <a:latin typeface="Cambria" panose="02040503050406030204" pitchFamily="18" charset="0"/>
              </a:rPr>
              <a:t> I </a:t>
            </a:r>
            <a:r>
              <a:rPr lang="en-US" b="1" dirty="0" err="1">
                <a:latin typeface="Cambria" panose="02040503050406030204" pitchFamily="18" charset="0"/>
              </a:rPr>
              <a:t>administratorii</a:t>
            </a:r>
            <a:r>
              <a:rPr lang="en-US" b="1" dirty="0">
                <a:latin typeface="Cambria" panose="02040503050406030204" pitchFamily="18" charset="0"/>
              </a:rPr>
              <a:t> </a:t>
            </a:r>
            <a:r>
              <a:rPr lang="en-US" b="1" dirty="0" err="1">
                <a:latin typeface="Cambria" panose="02040503050406030204" pitchFamily="18" charset="0"/>
              </a:rPr>
              <a:t>institu</a:t>
            </a:r>
            <a:r>
              <a:rPr lang="ro-RO" b="1" dirty="0" err="1">
                <a:latin typeface="Cambria" panose="02040503050406030204" pitchFamily="18" charset="0"/>
              </a:rPr>
              <a:t>țiilor</a:t>
            </a:r>
            <a:r>
              <a:rPr lang="ro-RO" b="1" dirty="0">
                <a:latin typeface="Cambria" panose="02040503050406030204" pitchFamily="18" charset="0"/>
              </a:rPr>
              <a:t> / diriginții trebuie să actualizeze informația despre elevi și să introducă notele semestriale și a tezelor acestora.</a:t>
            </a:r>
          </a:p>
          <a:p>
            <a:pPr marL="342900" indent="-342900"/>
            <a:r>
              <a:rPr lang="en-US" b="1" dirty="0">
                <a:latin typeface="Cambria" panose="02040503050406030204" pitchFamily="18" charset="0"/>
              </a:rPr>
              <a:t>Este </a:t>
            </a:r>
            <a:r>
              <a:rPr lang="en-US" b="1" dirty="0" err="1">
                <a:latin typeface="Cambria" panose="02040503050406030204" pitchFamily="18" charset="0"/>
              </a:rPr>
              <a:t>nevoie</a:t>
            </a:r>
            <a:r>
              <a:rPr lang="en-US" b="1" dirty="0">
                <a:latin typeface="Cambria" panose="02040503050406030204" pitchFamily="18" charset="0"/>
              </a:rPr>
              <a:t> s</a:t>
            </a:r>
            <a:r>
              <a:rPr lang="ro-RO" b="1" dirty="0">
                <a:latin typeface="Cambria" panose="02040503050406030204" pitchFamily="18" charset="0"/>
              </a:rPr>
              <a:t>ă fie actualizate </a:t>
            </a:r>
            <a:r>
              <a:rPr lang="ro-RO" b="1" dirty="0">
                <a:solidFill>
                  <a:srgbClr val="FF0000"/>
                </a:solidFill>
                <a:latin typeface="Cambria" panose="02040503050406030204" pitchFamily="18" charset="0"/>
              </a:rPr>
              <a:t>toate</a:t>
            </a:r>
            <a:r>
              <a:rPr lang="ro-RO" b="1" dirty="0">
                <a:latin typeface="Cambria" panose="02040503050406030204" pitchFamily="18" charset="0"/>
              </a:rPr>
              <a:t> filele în fișa elevului?</a:t>
            </a:r>
          </a:p>
          <a:p>
            <a:pPr marL="800100" lvl="1" indent="-342900"/>
            <a:r>
              <a:rPr lang="ro-RO" b="1" dirty="0">
                <a:solidFill>
                  <a:srgbClr val="FF0000"/>
                </a:solidFill>
                <a:highlight>
                  <a:srgbClr val="FFFF00"/>
                </a:highlight>
                <a:latin typeface="Cambria" panose="02040503050406030204" pitchFamily="18" charset="0"/>
              </a:rPr>
              <a:t>DA</a:t>
            </a:r>
            <a:r>
              <a:rPr lang="ro-RO" b="1" dirty="0">
                <a:latin typeface="Cambria" panose="02040503050406030204" pitchFamily="18" charset="0"/>
              </a:rPr>
              <a:t> </a:t>
            </a:r>
            <a:r>
              <a:rPr lang="ro-RO" b="1" dirty="0">
                <a:solidFill>
                  <a:schemeClr val="accent6">
                    <a:lumMod val="75000"/>
                  </a:schemeClr>
                </a:solidFill>
                <a:latin typeface="Cambria" panose="02040503050406030204" pitchFamily="18" charset="0"/>
              </a:rPr>
              <a:t>– pentru instituțiile ce </a:t>
            </a:r>
            <a:r>
              <a:rPr lang="ro-RO" b="1" dirty="0">
                <a:solidFill>
                  <a:srgbClr val="FF0000"/>
                </a:solidFill>
                <a:latin typeface="Cambria" panose="02040503050406030204" pitchFamily="18" charset="0"/>
              </a:rPr>
              <a:t>nu</a:t>
            </a:r>
            <a:r>
              <a:rPr lang="ro-RO" b="1" dirty="0">
                <a:solidFill>
                  <a:schemeClr val="accent6">
                    <a:lumMod val="75000"/>
                  </a:schemeClr>
                </a:solidFill>
                <a:latin typeface="Cambria" panose="02040503050406030204" pitchFamily="18" charset="0"/>
              </a:rPr>
              <a:t> </a:t>
            </a:r>
            <a:r>
              <a:rPr lang="ro-RO" b="1" dirty="0">
                <a:solidFill>
                  <a:srgbClr val="FF0000"/>
                </a:solidFill>
                <a:latin typeface="Cambria" panose="02040503050406030204" pitchFamily="18" charset="0"/>
              </a:rPr>
              <a:t>au actualizat </a:t>
            </a:r>
            <a:r>
              <a:rPr lang="ro-RO" b="1" dirty="0">
                <a:solidFill>
                  <a:schemeClr val="accent6">
                    <a:lumMod val="75000"/>
                  </a:schemeClr>
                </a:solidFill>
                <a:latin typeface="Cambria" panose="02040503050406030204" pitchFamily="18" charset="0"/>
              </a:rPr>
              <a:t>informația în perioada septembrie – octombrie;</a:t>
            </a:r>
          </a:p>
          <a:p>
            <a:pPr marL="800100" lvl="1" indent="-342900"/>
            <a:r>
              <a:rPr lang="ro-MD" b="1" dirty="0">
                <a:solidFill>
                  <a:srgbClr val="00B050"/>
                </a:solidFill>
                <a:highlight>
                  <a:srgbClr val="FFFF00"/>
                </a:highlight>
                <a:latin typeface="Cambria" panose="02040503050406030204" pitchFamily="18" charset="0"/>
              </a:rPr>
              <a:t>NU</a:t>
            </a:r>
            <a:r>
              <a:rPr lang="ro-MD" b="1" dirty="0">
                <a:latin typeface="Cambria" panose="02040503050406030204" pitchFamily="18" charset="0"/>
              </a:rPr>
              <a:t> </a:t>
            </a:r>
            <a:r>
              <a:rPr lang="ro-MD" b="1" dirty="0">
                <a:solidFill>
                  <a:srgbClr val="538745"/>
                </a:solidFill>
                <a:latin typeface="Cambria" panose="02040503050406030204" pitchFamily="18" charset="0"/>
              </a:rPr>
              <a:t>– pentru instituțiile ce </a:t>
            </a:r>
            <a:r>
              <a:rPr lang="ro-MD" b="1" dirty="0">
                <a:solidFill>
                  <a:srgbClr val="FF0000"/>
                </a:solidFill>
                <a:latin typeface="Cambria" panose="02040503050406030204" pitchFamily="18" charset="0"/>
              </a:rPr>
              <a:t>au actualizat </a:t>
            </a:r>
            <a:r>
              <a:rPr lang="ro-MD" b="1" dirty="0">
                <a:solidFill>
                  <a:srgbClr val="538745"/>
                </a:solidFill>
                <a:latin typeface="Cambria" panose="02040503050406030204" pitchFamily="18" charset="0"/>
              </a:rPr>
              <a:t>toată informația în prima etapă. Acum acestea trebuie să completeze câmpurile noi și să actualizeze </a:t>
            </a:r>
            <a:r>
              <a:rPr lang="ro-RO" b="1" dirty="0">
                <a:solidFill>
                  <a:srgbClr val="538745"/>
                </a:solidFill>
                <a:latin typeface="Cambria" panose="02040503050406030204" pitchFamily="18" charset="0"/>
              </a:rPr>
              <a:t>următoarea informație:</a:t>
            </a:r>
            <a:endParaRPr lang="ro-MD" b="1" dirty="0">
              <a:solidFill>
                <a:srgbClr val="538745"/>
              </a:solidFill>
              <a:latin typeface="Cambria" panose="02040503050406030204" pitchFamily="18" charset="0"/>
            </a:endParaRPr>
          </a:p>
          <a:p>
            <a:pPr marL="1257300" lvl="2" indent="-342900"/>
            <a:r>
              <a:rPr lang="ro-RO" dirty="0">
                <a:latin typeface="Cambria" panose="02040503050406030204" pitchFamily="18" charset="0"/>
              </a:rPr>
              <a:t>Să adauge absențele pentru semestrul 1;</a:t>
            </a:r>
          </a:p>
          <a:p>
            <a:pPr marL="1257300" lvl="2" indent="-342900"/>
            <a:r>
              <a:rPr lang="ro-RO" dirty="0">
                <a:latin typeface="Cambria" panose="02040503050406030204" pitchFamily="18" charset="0"/>
              </a:rPr>
              <a:t>Să a</a:t>
            </a:r>
            <a:r>
              <a:rPr lang="en-US" dirty="0">
                <a:latin typeface="Cambria" panose="02040503050406030204" pitchFamily="18" charset="0"/>
              </a:rPr>
              <a:t>d</a:t>
            </a:r>
            <a:r>
              <a:rPr lang="ro-RO" dirty="0">
                <a:latin typeface="Cambria" panose="02040503050406030204" pitchFamily="18" charset="0"/>
              </a:rPr>
              <a:t>a</a:t>
            </a:r>
            <a:r>
              <a:rPr lang="en-US" dirty="0">
                <a:latin typeface="Cambria" panose="02040503050406030204" pitchFamily="18" charset="0"/>
              </a:rPr>
              <a:t>ug</a:t>
            </a:r>
            <a:r>
              <a:rPr lang="ro-RO" dirty="0">
                <a:latin typeface="Cambria" panose="02040503050406030204" pitchFamily="18" charset="0"/>
              </a:rPr>
              <a:t>e</a:t>
            </a:r>
            <a:r>
              <a:rPr lang="en-US" dirty="0">
                <a:latin typeface="Cambria" panose="02040503050406030204" pitchFamily="18" charset="0"/>
              </a:rPr>
              <a:t> no</a:t>
            </a:r>
            <a:r>
              <a:rPr lang="ro-RO" dirty="0" err="1">
                <a:latin typeface="Cambria" panose="02040503050406030204" pitchFamily="18" charset="0"/>
              </a:rPr>
              <a:t>tele</a:t>
            </a:r>
            <a:r>
              <a:rPr lang="ro-RO" dirty="0">
                <a:latin typeface="Cambria" panose="02040503050406030204" pitchFamily="18" charset="0"/>
              </a:rPr>
              <a:t> pentru semestrul 1, tezele;</a:t>
            </a:r>
          </a:p>
          <a:p>
            <a:pPr marL="1257300" lvl="2" indent="-342900"/>
            <a:r>
              <a:rPr lang="ro-RO" dirty="0">
                <a:latin typeface="Cambria" panose="02040503050406030204" pitchFamily="18" charset="0"/>
              </a:rPr>
              <a:t>Să exmatriculeze elevii ce au plecat din instituție;</a:t>
            </a:r>
            <a:endParaRPr lang="en-US" dirty="0">
              <a:latin typeface="Cambria" panose="02040503050406030204" pitchFamily="18" charset="0"/>
            </a:endParaRPr>
          </a:p>
          <a:p>
            <a:pPr marL="1257300" lvl="2" indent="-342900"/>
            <a:r>
              <a:rPr lang="ro-MD" dirty="0">
                <a:latin typeface="Cambria" panose="02040503050406030204" pitchFamily="18" charset="0"/>
              </a:rPr>
              <a:t>Să transfere elevii nou veniți din alte instituții de învățământ;</a:t>
            </a:r>
          </a:p>
          <a:p>
            <a:pPr marL="1257300" lvl="2" indent="-342900"/>
            <a:endParaRPr lang="ro-RO" b="1" dirty="0">
              <a:latin typeface="Cambria" panose="02040503050406030204" pitchFamily="18" charset="0"/>
            </a:endParaRP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3085770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40D5B3-9988-4665-A4D1-3B4AE13896BA}"/>
              </a:ext>
            </a:extLst>
          </p:cNvPr>
          <p:cNvSpPr>
            <a:spLocks noGrp="1"/>
          </p:cNvSpPr>
          <p:nvPr>
            <p:ph type="title"/>
          </p:nvPr>
        </p:nvSpPr>
        <p:spPr>
          <a:xfrm>
            <a:off x="1130270" y="953324"/>
            <a:ext cx="9603275" cy="3408951"/>
          </a:xfrm>
        </p:spPr>
        <p:txBody>
          <a:bodyPr>
            <a:normAutofit fontScale="90000"/>
          </a:bodyPr>
          <a:lstStyle/>
          <a:p>
            <a:pPr algn="ctr"/>
            <a:r>
              <a:rPr lang="ro-RO" sz="4800" b="1" spc="-50" dirty="0">
                <a:solidFill>
                  <a:srgbClr val="00206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Accesul în</a:t>
            </a:r>
            <a:r>
              <a:rPr lang="ro-RO" sz="4800" spc="-50" dirty="0">
                <a:solidFill>
                  <a:srgbClr val="00206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 </a:t>
            </a:r>
            <a:r>
              <a:rPr lang="ro-RO" sz="4800" b="1" spc="-50" dirty="0">
                <a:solidFill>
                  <a:srgbClr val="00206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timp util la informație veridică</a:t>
            </a:r>
            <a:r>
              <a:rPr lang="ro-RO" sz="4800" spc="-50" dirty="0">
                <a:solidFill>
                  <a:srgbClr val="00206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 poate îmbunătăți semnificativ </a:t>
            </a:r>
            <a:r>
              <a:rPr lang="ro-RO" sz="4800" b="1" spc="-50" dirty="0">
                <a:solidFill>
                  <a:srgbClr val="00206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procesul de luare a deciziilor și eficacitatea activităților </a:t>
            </a:r>
            <a:r>
              <a:rPr lang="ro-RO" sz="4800" spc="-50" dirty="0">
                <a:solidFill>
                  <a:srgbClr val="00206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sistemului de educație în RM</a:t>
            </a:r>
            <a:endParaRPr lang="en-US" dirty="0">
              <a:solidFill>
                <a:srgbClr val="002060"/>
              </a:solidFill>
            </a:endParaRPr>
          </a:p>
        </p:txBody>
      </p:sp>
    </p:spTree>
    <p:extLst>
      <p:ext uri="{BB962C8B-B14F-4D97-AF65-F5344CB8AC3E}">
        <p14:creationId xmlns:p14="http://schemas.microsoft.com/office/powerpoint/2010/main" val="547900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 Transferul / Adăugarea de la zero a elevilor nou veniți / 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(2)</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a:bodyPr>
          <a:lstStyle/>
          <a:p>
            <a:pPr marL="342900" indent="-342900"/>
            <a:r>
              <a:rPr lang="ro-RO" b="1" dirty="0">
                <a:latin typeface="Cambria" panose="02040503050406030204" pitchFamily="18" charset="0"/>
              </a:rPr>
              <a:t>Cum să actualizeze informația despre elevi?</a:t>
            </a:r>
          </a:p>
          <a:p>
            <a:pPr marL="342900" indent="-342900"/>
            <a:r>
              <a:rPr lang="ro-RO" b="1" dirty="0">
                <a:latin typeface="Cambria" panose="02040503050406030204" pitchFamily="18" charset="0"/>
              </a:rPr>
              <a:t>Ce câmpuri trebuie completate?</a:t>
            </a:r>
          </a:p>
          <a:p>
            <a:pPr marL="342900" indent="-342900"/>
            <a:r>
              <a:rPr lang="ro-RO" b="1" dirty="0">
                <a:latin typeface="Cambria" panose="02040503050406030204" pitchFamily="18" charset="0"/>
              </a:rPr>
              <a:t>Cum se transferă un elev din altă instituție în instituția </a:t>
            </a:r>
            <a:r>
              <a:rPr lang="ro-RO" b="1" dirty="0" err="1">
                <a:latin typeface="Cambria" panose="02040503050406030204" pitchFamily="18" charset="0"/>
              </a:rPr>
              <a:t>adminstrată</a:t>
            </a:r>
            <a:r>
              <a:rPr lang="ro-RO" b="1" dirty="0">
                <a:latin typeface="Cambria" panose="02040503050406030204" pitchFamily="18" charset="0"/>
              </a:rPr>
              <a:t>?</a:t>
            </a:r>
          </a:p>
          <a:p>
            <a:pPr marL="342900" indent="-342900"/>
            <a:r>
              <a:rPr lang="ro-RO" b="1" dirty="0">
                <a:latin typeface="Cambria" panose="02040503050406030204" pitchFamily="18" charset="0"/>
              </a:rPr>
              <a:t>Cum se adaugă un elev de la zero?</a:t>
            </a:r>
          </a:p>
          <a:p>
            <a:pPr marL="0" indent="0">
              <a:buNone/>
            </a:pPr>
            <a:endParaRPr lang="ro-RO" b="1" dirty="0">
              <a:latin typeface="Cambria" panose="02040503050406030204" pitchFamily="18" charset="0"/>
            </a:endParaRPr>
          </a:p>
          <a:p>
            <a:pPr marL="0" indent="0" algn="ctr">
              <a:buNone/>
            </a:pPr>
            <a:r>
              <a:rPr lang="ro-RO" b="1" dirty="0">
                <a:latin typeface="Cambria" panose="02040503050406030204" pitchFamily="18" charset="0"/>
              </a:rPr>
              <a:t>Pentru a vedea </a:t>
            </a:r>
            <a:r>
              <a:rPr lang="ro-RO" b="1" dirty="0">
                <a:solidFill>
                  <a:srgbClr val="FF0000"/>
                </a:solidFill>
                <a:latin typeface="Cambria" panose="02040503050406030204" pitchFamily="18" charset="0"/>
              </a:rPr>
              <a:t>CE</a:t>
            </a:r>
            <a:r>
              <a:rPr lang="ro-RO" b="1" dirty="0">
                <a:latin typeface="Cambria" panose="02040503050406030204" pitchFamily="18" charset="0"/>
              </a:rPr>
              <a:t> câmpuri, </a:t>
            </a:r>
            <a:r>
              <a:rPr lang="ro-RO" b="1" dirty="0">
                <a:solidFill>
                  <a:srgbClr val="FF0000"/>
                </a:solidFill>
                <a:latin typeface="Cambria" panose="02040503050406030204" pitchFamily="18" charset="0"/>
              </a:rPr>
              <a:t>CUM</a:t>
            </a:r>
            <a:r>
              <a:rPr lang="ro-RO" b="1" dirty="0">
                <a:latin typeface="Cambria" panose="02040503050406030204" pitchFamily="18" charset="0"/>
              </a:rPr>
              <a:t> și </a:t>
            </a:r>
            <a:r>
              <a:rPr lang="ro-RO" b="1" dirty="0">
                <a:solidFill>
                  <a:srgbClr val="FF0000"/>
                </a:solidFill>
                <a:latin typeface="Cambria" panose="02040503050406030204" pitchFamily="18" charset="0"/>
              </a:rPr>
              <a:t>CÂND</a:t>
            </a:r>
            <a:r>
              <a:rPr lang="ro-RO" b="1" dirty="0">
                <a:latin typeface="Cambria" panose="02040503050406030204" pitchFamily="18" charset="0"/>
              </a:rPr>
              <a:t> trebuie completată informația despre elevi veți deschide prezentarea realizată pentru prima etapă.</a:t>
            </a:r>
          </a:p>
          <a:p>
            <a:pPr marL="342900" indent="-342900"/>
            <a:endParaRPr lang="ro-RO" b="1" dirty="0">
              <a:latin typeface="Cambria" panose="02040503050406030204" pitchFamily="18" charset="0"/>
            </a:endParaRP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3491172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 Transferul / Adăugarea de la zero a elevilor nou veniți / 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(3)</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a:bodyPr>
          <a:lstStyle/>
          <a:p>
            <a:pPr marL="342900" indent="-342900"/>
            <a:r>
              <a:rPr lang="ro-RO" b="1" dirty="0">
                <a:solidFill>
                  <a:schemeClr val="accent6">
                    <a:lumMod val="50000"/>
                  </a:schemeClr>
                </a:solidFill>
                <a:latin typeface="Cambria" panose="02040503050406030204" pitchFamily="18" charset="0"/>
              </a:rPr>
              <a:t>Care sunt câmpurile noi adăugate în fișa elevului?</a:t>
            </a:r>
          </a:p>
          <a:p>
            <a:pPr marL="800100" lvl="1" indent="-342900"/>
            <a:r>
              <a:rPr lang="ro-RO" b="1" dirty="0">
                <a:latin typeface="Cambria" panose="02040503050406030204" pitchFamily="18" charset="0"/>
              </a:rPr>
              <a:t>Fila detalii:</a:t>
            </a:r>
          </a:p>
          <a:p>
            <a:pPr marL="1257300" lvl="2" indent="-342900"/>
            <a:r>
              <a:rPr lang="ro-RO" b="1" dirty="0">
                <a:solidFill>
                  <a:srgbClr val="FF0000"/>
                </a:solidFill>
                <a:latin typeface="Cambria" panose="02040503050406030204" pitchFamily="18" charset="0"/>
              </a:rPr>
              <a:t>Învață la domiciliu </a:t>
            </a:r>
            <a:r>
              <a:rPr lang="ro-RO" b="1" dirty="0">
                <a:latin typeface="Cambria" panose="02040503050406030204" pitchFamily="18" charset="0"/>
              </a:rPr>
              <a:t>– dacă copilul învață la domiciliu, se va selecta opțiunea DA, în caz contrar – NU. </a:t>
            </a:r>
            <a:endParaRPr lang="en-US" b="1" dirty="0">
              <a:latin typeface="Cambria" panose="02040503050406030204" pitchFamily="18" charset="0"/>
            </a:endParaRPr>
          </a:p>
          <a:p>
            <a:pPr marL="1257300" lvl="2" indent="-342900"/>
            <a:r>
              <a:rPr lang="en-US" b="1" dirty="0" err="1">
                <a:solidFill>
                  <a:srgbClr val="FF0000"/>
                </a:solidFill>
                <a:latin typeface="Cambria" panose="02040503050406030204" pitchFamily="18" charset="0"/>
              </a:rPr>
              <a:t>Limba</a:t>
            </a:r>
            <a:r>
              <a:rPr lang="en-US" b="1" dirty="0">
                <a:solidFill>
                  <a:srgbClr val="FF0000"/>
                </a:solidFill>
                <a:latin typeface="Cambria" panose="02040503050406030204" pitchFamily="18" charset="0"/>
              </a:rPr>
              <a:t> str</a:t>
            </a:r>
            <a:r>
              <a:rPr lang="ro-RO" b="1" dirty="0" err="1">
                <a:solidFill>
                  <a:srgbClr val="FF0000"/>
                </a:solidFill>
                <a:latin typeface="Cambria" panose="02040503050406030204" pitchFamily="18" charset="0"/>
              </a:rPr>
              <a:t>ăină</a:t>
            </a:r>
            <a:r>
              <a:rPr lang="ro-RO" b="1" dirty="0">
                <a:solidFill>
                  <a:srgbClr val="FF0000"/>
                </a:solidFill>
                <a:latin typeface="Cambria" panose="02040503050406030204" pitchFamily="18" charset="0"/>
              </a:rPr>
              <a:t> studiată 1 / 2 </a:t>
            </a:r>
            <a:r>
              <a:rPr lang="ro-RO" b="1" dirty="0">
                <a:latin typeface="Cambria" panose="02040503050406030204" pitchFamily="18" charset="0"/>
              </a:rPr>
              <a:t>– dacă elevul studiază limba străină (1 și/sau 2) se va selecta limba, dacă nu studiază – se va selecta opțiunea </a:t>
            </a:r>
            <a:r>
              <a:rPr lang="ro-RO" b="1" dirty="0">
                <a:solidFill>
                  <a:srgbClr val="FF0000"/>
                </a:solidFill>
                <a:latin typeface="Cambria" panose="02040503050406030204" pitchFamily="18" charset="0"/>
              </a:rPr>
              <a:t>NU</a:t>
            </a:r>
            <a:r>
              <a:rPr lang="ro-RO" b="1" dirty="0">
                <a:latin typeface="Cambria" panose="02040503050406030204" pitchFamily="18" charset="0"/>
              </a:rPr>
              <a:t>.</a:t>
            </a:r>
          </a:p>
          <a:p>
            <a:pPr marL="1257300" lvl="2" indent="-342900"/>
            <a:r>
              <a:rPr lang="ro-RO" b="1" dirty="0">
                <a:solidFill>
                  <a:srgbClr val="FF0000"/>
                </a:solidFill>
                <a:latin typeface="Cambria" panose="02040503050406030204" pitchFamily="18" charset="0"/>
              </a:rPr>
              <a:t>Ore absentate </a:t>
            </a:r>
            <a:r>
              <a:rPr lang="ro-RO" b="1" dirty="0">
                <a:latin typeface="Cambria" panose="02040503050406030204" pitchFamily="18" charset="0"/>
              </a:rPr>
              <a:t>motivat / nemotivat – în aceste câmpuri se vor introduce numărul de ore absentate de elev, motivat sau nemotivat.</a:t>
            </a:r>
          </a:p>
          <a:p>
            <a:pPr marL="800100" lvl="1" indent="-342900"/>
            <a:r>
              <a:rPr lang="ro-RO" b="1" dirty="0">
                <a:latin typeface="Cambria" panose="02040503050406030204" pitchFamily="18" charset="0"/>
              </a:rPr>
              <a:t>Fila Părinți:</a:t>
            </a:r>
          </a:p>
          <a:p>
            <a:pPr marL="1257300" lvl="2" indent="-342900"/>
            <a:r>
              <a:rPr lang="ro-RO" b="1" dirty="0">
                <a:latin typeface="Cambria" panose="02040503050406030204" pitchFamily="18" charset="0"/>
              </a:rPr>
              <a:t>La adăugarea părinților este posibilitate de adăugat Mama / Tata / </a:t>
            </a:r>
            <a:r>
              <a:rPr lang="ro-RO" b="1" dirty="0">
                <a:solidFill>
                  <a:srgbClr val="FF0000"/>
                </a:solidFill>
                <a:latin typeface="Cambria" panose="02040503050406030204" pitchFamily="18" charset="0"/>
              </a:rPr>
              <a:t>Tutore</a:t>
            </a:r>
            <a:r>
              <a:rPr lang="ro-RO" b="1" dirty="0">
                <a:latin typeface="Cambria" panose="02040503050406030204" pitchFamily="18" charset="0"/>
              </a:rPr>
              <a:t>.</a:t>
            </a:r>
          </a:p>
          <a:p>
            <a:pPr marL="342900" indent="-342900"/>
            <a:endParaRPr lang="ro-RO" b="1" dirty="0">
              <a:latin typeface="Cambria" panose="02040503050406030204" pitchFamily="18" charset="0"/>
            </a:endParaRP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3705157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(4)</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fontScale="92500" lnSpcReduction="10000"/>
          </a:bodyPr>
          <a:lstStyle/>
          <a:p>
            <a:pPr marL="0" indent="0">
              <a:buNone/>
            </a:pPr>
            <a:r>
              <a:rPr lang="ro-RO" sz="2400" b="1" dirty="0">
                <a:solidFill>
                  <a:schemeClr val="accent1">
                    <a:lumMod val="50000"/>
                  </a:schemeClr>
                </a:solidFill>
                <a:latin typeface="Cambria" panose="02040503050406030204" pitchFamily="18" charset="0"/>
              </a:rPr>
              <a:t>Adăugarea notelor pentru elevi</a:t>
            </a:r>
            <a:r>
              <a:rPr lang="ro-RO" sz="2400" b="1" dirty="0">
                <a:latin typeface="Cambria" panose="02040503050406030204" pitchFamily="18" charset="0"/>
              </a:rPr>
              <a:t>.</a:t>
            </a:r>
          </a:p>
          <a:p>
            <a:pPr marL="342900" indent="-342900"/>
            <a:r>
              <a:rPr lang="ro-RO" b="1" dirty="0">
                <a:latin typeface="Cambria" panose="02040503050406030204" pitchFamily="18" charset="0"/>
              </a:rPr>
              <a:t>Condiția principală: </a:t>
            </a:r>
            <a:r>
              <a:rPr lang="ro-RO" b="1" dirty="0">
                <a:solidFill>
                  <a:srgbClr val="FF0000"/>
                </a:solidFill>
                <a:latin typeface="Cambria" panose="02040503050406030204" pitchFamily="18" charset="0"/>
              </a:rPr>
              <a:t>SĂ FIE ADĂUGAT PLANUL CADRU LA ELEVI!</a:t>
            </a:r>
          </a:p>
          <a:p>
            <a:pPr marL="342900" indent="-342900"/>
            <a:r>
              <a:rPr lang="ro-RO" b="1" dirty="0">
                <a:latin typeface="Cambria" panose="02040503050406030204" pitchFamily="18" charset="0"/>
              </a:rPr>
              <a:t>Cum se adaugă planul cadru la elevi? Această operație este descrisă în prezentarea realizată pentru prima etapă.</a:t>
            </a:r>
          </a:p>
          <a:p>
            <a:pPr marL="342900" indent="-342900"/>
            <a:r>
              <a:rPr lang="ro-RO" b="1" dirty="0">
                <a:solidFill>
                  <a:schemeClr val="accent1">
                    <a:lumMod val="50000"/>
                  </a:schemeClr>
                </a:solidFill>
                <a:latin typeface="Cambria" panose="02040503050406030204" pitchFamily="18" charset="0"/>
              </a:rPr>
              <a:t>Tipul notelor ce pot fi adăugate la elevi:</a:t>
            </a:r>
          </a:p>
          <a:p>
            <a:pPr marL="800100" lvl="1" indent="-342900"/>
            <a:r>
              <a:rPr lang="ro-RO" b="1" dirty="0">
                <a:latin typeface="Cambria" panose="02040503050406030204" pitchFamily="18" charset="0"/>
              </a:rPr>
              <a:t>Numeric întreg </a:t>
            </a:r>
            <a:r>
              <a:rPr lang="ro-RO" b="1" i="1" dirty="0">
                <a:latin typeface="Cambria" panose="02040503050406030204" pitchFamily="18" charset="0"/>
              </a:rPr>
              <a:t>(de ex. 8; 9; 5...)</a:t>
            </a:r>
            <a:r>
              <a:rPr lang="ro-RO" b="1" dirty="0">
                <a:latin typeface="Cambria" panose="02040503050406030204" pitchFamily="18" charset="0"/>
              </a:rPr>
              <a:t>;</a:t>
            </a:r>
          </a:p>
          <a:p>
            <a:pPr marL="800100" lvl="1" indent="-342900"/>
            <a:r>
              <a:rPr lang="ro-RO" b="1" dirty="0">
                <a:latin typeface="Cambria" panose="02040503050406030204" pitchFamily="18" charset="0"/>
              </a:rPr>
              <a:t>Numeric fracționar </a:t>
            </a:r>
            <a:r>
              <a:rPr lang="ro-RO" b="1" i="1" dirty="0">
                <a:latin typeface="Cambria" panose="02040503050406030204" pitchFamily="18" charset="0"/>
              </a:rPr>
              <a:t>(de ex. 8,24; 9,45; 7,00);</a:t>
            </a:r>
          </a:p>
          <a:p>
            <a:pPr marL="800100" lvl="1" indent="-342900"/>
            <a:r>
              <a:rPr lang="ro-RO" b="1" dirty="0">
                <a:latin typeface="Cambria" panose="02040503050406030204" pitchFamily="18" charset="0"/>
              </a:rPr>
              <a:t>Caracterial </a:t>
            </a:r>
            <a:r>
              <a:rPr lang="ro-RO" b="1" i="1" dirty="0">
                <a:latin typeface="Cambria" panose="02040503050406030204" pitchFamily="18" charset="0"/>
              </a:rPr>
              <a:t>(Foarte bine, Bine, Suficient, Insuficient, Admis, Respins, </a:t>
            </a:r>
            <a:r>
              <a:rPr lang="ro-RO" b="1" i="1" dirty="0">
                <a:solidFill>
                  <a:srgbClr val="FF0000"/>
                </a:solidFill>
                <a:latin typeface="Cambria" panose="02040503050406030204" pitchFamily="18" charset="0"/>
              </a:rPr>
              <a:t>Independent, Ghidat de învățător, Cu mai mult sprijin</a:t>
            </a:r>
            <a:r>
              <a:rPr lang="ro-RO" b="1" i="1" dirty="0">
                <a:latin typeface="Cambria" panose="02040503050406030204" pitchFamily="18" charset="0"/>
              </a:rPr>
              <a:t>)</a:t>
            </a:r>
          </a:p>
          <a:p>
            <a:pPr marL="800100" lvl="1" indent="-342900"/>
            <a:r>
              <a:rPr lang="ro-RO" b="1" dirty="0">
                <a:latin typeface="Cambria" panose="02040503050406030204" pitchFamily="18" charset="0"/>
              </a:rPr>
              <a:t>Fără notă </a:t>
            </a:r>
            <a:r>
              <a:rPr lang="ro-RO" b="1" i="1" dirty="0">
                <a:latin typeface="Cambria" panose="02040503050406030204" pitchFamily="18" charset="0"/>
              </a:rPr>
              <a:t>(acest tip se va selecta pentru disciplinele ce nu se notează, de ex. Dezvoltarea personală etc.).</a:t>
            </a: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3952630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(5)</a:t>
            </a:r>
            <a:endParaRPr lang="en-US" b="1" dirty="0">
              <a:solidFill>
                <a:schemeClr val="accent1"/>
              </a:solidFill>
              <a:latin typeface="Cambria" panose="02040503050406030204" pitchFamily="18" charset="0"/>
            </a:endParaRPr>
          </a:p>
        </p:txBody>
      </p:sp>
      <p:graphicFrame>
        <p:nvGraphicFramePr>
          <p:cNvPr id="3" name="Content Placeholder 2">
            <a:extLst>
              <a:ext uri="{FF2B5EF4-FFF2-40B4-BE49-F238E27FC236}">
                <a16:creationId xmlns:a16="http://schemas.microsoft.com/office/drawing/2014/main" id="{59EF08E5-7896-4488-80CC-D9789909D64E}"/>
              </a:ext>
            </a:extLst>
          </p:cNvPr>
          <p:cNvGraphicFramePr>
            <a:graphicFrameLocks noGrp="1"/>
          </p:cNvGraphicFramePr>
          <p:nvPr>
            <p:ph idx="1"/>
            <p:extLst>
              <p:ext uri="{D42A27DB-BD31-4B8C-83A1-F6EECF244321}">
                <p14:modId xmlns:p14="http://schemas.microsoft.com/office/powerpoint/2010/main" val="4089834479"/>
              </p:ext>
            </p:extLst>
          </p:nvPr>
        </p:nvGraphicFramePr>
        <p:xfrm>
          <a:off x="1130300" y="1909763"/>
          <a:ext cx="10169525" cy="4230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7554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(6)</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fontScale="92500" lnSpcReduction="20000"/>
          </a:bodyPr>
          <a:lstStyle/>
          <a:p>
            <a:pPr marL="0" indent="0">
              <a:buNone/>
            </a:pPr>
            <a:r>
              <a:rPr lang="ro-RO" sz="2400" b="1" dirty="0">
                <a:solidFill>
                  <a:schemeClr val="accent1">
                    <a:lumMod val="50000"/>
                  </a:schemeClr>
                </a:solidFill>
                <a:latin typeface="Cambria" panose="02040503050406030204" pitchFamily="18" charset="0"/>
              </a:rPr>
              <a:t>Adăugarea notelor per elev</a:t>
            </a:r>
            <a:endParaRPr lang="ro-RO" sz="2400" b="1" dirty="0">
              <a:latin typeface="Cambria" panose="02040503050406030204" pitchFamily="18" charset="0"/>
            </a:endParaRPr>
          </a:p>
          <a:p>
            <a:pPr marL="342900" indent="-342900"/>
            <a:r>
              <a:rPr lang="ro-RO" b="1" dirty="0">
                <a:latin typeface="Cambria" panose="02040503050406030204" pitchFamily="18" charset="0"/>
              </a:rPr>
              <a:t>Din meniul </a:t>
            </a:r>
            <a:r>
              <a:rPr lang="ro-RO" b="1" dirty="0">
                <a:solidFill>
                  <a:schemeClr val="accent2">
                    <a:lumMod val="50000"/>
                  </a:schemeClr>
                </a:solidFill>
                <a:latin typeface="Cambria" panose="02040503050406030204" pitchFamily="18" charset="0"/>
              </a:rPr>
              <a:t>Elevi</a:t>
            </a:r>
            <a:r>
              <a:rPr lang="ro-RO" b="1" dirty="0">
                <a:latin typeface="Cambria" panose="02040503050406030204" pitchFamily="18" charset="0"/>
              </a:rPr>
              <a:t> se va selecta </a:t>
            </a:r>
            <a:r>
              <a:rPr lang="ro-RO" b="1" dirty="0">
                <a:solidFill>
                  <a:schemeClr val="accent2">
                    <a:lumMod val="50000"/>
                  </a:schemeClr>
                </a:solidFill>
                <a:latin typeface="Cambria" panose="02040503050406030204" pitchFamily="18" charset="0"/>
              </a:rPr>
              <a:t>clasa</a:t>
            </a:r>
            <a:r>
              <a:rPr lang="ro-RO" b="1" dirty="0">
                <a:latin typeface="Cambria" panose="02040503050406030204" pitchFamily="18" charset="0"/>
              </a:rPr>
              <a:t>, apoi </a:t>
            </a:r>
            <a:r>
              <a:rPr lang="ro-RO" b="1" dirty="0">
                <a:solidFill>
                  <a:schemeClr val="accent2">
                    <a:lumMod val="50000"/>
                  </a:schemeClr>
                </a:solidFill>
                <a:latin typeface="Cambria" panose="02040503050406030204" pitchFamily="18" charset="0"/>
              </a:rPr>
              <a:t>elevul</a:t>
            </a:r>
            <a:r>
              <a:rPr lang="ro-RO" b="1" dirty="0">
                <a:latin typeface="Cambria" panose="02040503050406030204" pitchFamily="18" charset="0"/>
              </a:rPr>
              <a:t>, se va trece în regimul de editare (creionaș) și se va accesa fila </a:t>
            </a:r>
            <a:r>
              <a:rPr lang="ro-RO" b="1" dirty="0">
                <a:solidFill>
                  <a:schemeClr val="accent1">
                    <a:lumMod val="50000"/>
                  </a:schemeClr>
                </a:solidFill>
                <a:latin typeface="Cambria" panose="02040503050406030204" pitchFamily="18" charset="0"/>
              </a:rPr>
              <a:t>Note - an curent.</a:t>
            </a:r>
          </a:p>
          <a:p>
            <a:pPr marL="342900" indent="-342900"/>
            <a:r>
              <a:rPr lang="ro-RO" b="1" dirty="0">
                <a:latin typeface="Cambria" panose="02040503050406030204" pitchFamily="18" charset="0"/>
              </a:rPr>
              <a:t> Dacă planul cadru pentru elevi este creat, atunci în fila </a:t>
            </a:r>
            <a:r>
              <a:rPr lang="ro-RO" b="1" dirty="0">
                <a:solidFill>
                  <a:schemeClr val="accent1">
                    <a:lumMod val="50000"/>
                  </a:schemeClr>
                </a:solidFill>
                <a:latin typeface="Cambria" panose="02040503050406030204" pitchFamily="18" charset="0"/>
              </a:rPr>
              <a:t>Note - an curent</a:t>
            </a:r>
            <a:r>
              <a:rPr lang="ro-RO" b="1" dirty="0">
                <a:latin typeface="Cambria" panose="02040503050406030204" pitchFamily="18" charset="0"/>
              </a:rPr>
              <a:t> la intersecția dintre discipline și tipul notei va apărea simbolul „</a:t>
            </a:r>
            <a:r>
              <a:rPr lang="ro-RO" b="1" dirty="0">
                <a:solidFill>
                  <a:schemeClr val="accent1">
                    <a:lumMod val="50000"/>
                  </a:schemeClr>
                </a:solidFill>
                <a:latin typeface="Cambria" panose="02040503050406030204" pitchFamily="18" charset="0"/>
              </a:rPr>
              <a:t>+</a:t>
            </a:r>
            <a:r>
              <a:rPr lang="ro-RO" b="1" dirty="0">
                <a:latin typeface="Cambria" panose="02040503050406030204" pitchFamily="18" charset="0"/>
              </a:rPr>
              <a:t>” (plus).</a:t>
            </a:r>
          </a:p>
          <a:p>
            <a:pPr marL="342900" indent="-342900"/>
            <a:r>
              <a:rPr lang="ro-RO" b="1" dirty="0">
                <a:latin typeface="Cambria" panose="02040503050406030204" pitchFamily="18" charset="0"/>
              </a:rPr>
              <a:t>În cazul în care simbolul „+” nu apare –  acest fapt ne indică că tipul evaluării nu a fost adăugat în planul cadru.</a:t>
            </a:r>
          </a:p>
          <a:p>
            <a:pPr marL="342900" indent="-342900"/>
            <a:r>
              <a:rPr lang="ro-RO" b="1" dirty="0">
                <a:latin typeface="Cambria" panose="02040503050406030204" pitchFamily="18" charset="0"/>
              </a:rPr>
              <a:t>În cazul în care nu apare disciplina necesară în această filă - acest fapt ne indică că aceasta nu a fost adăugată în planul cadru.</a:t>
            </a:r>
          </a:p>
          <a:p>
            <a:pPr marL="342900" indent="-342900"/>
            <a:r>
              <a:rPr lang="ro-RO" b="1" dirty="0">
                <a:solidFill>
                  <a:srgbClr val="FF0000"/>
                </a:solidFill>
                <a:latin typeface="Cambria" panose="02040503050406030204" pitchFamily="18" charset="0"/>
              </a:rPr>
              <a:t>Administratorul instituției / dirigintele va adăuga notele semestriale la discipline și/sau notele la teze pentru elevul selectat.</a:t>
            </a: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11077776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(7)</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49288"/>
            <a:ext cx="10169701" cy="4452730"/>
          </a:xfrm>
        </p:spPr>
        <p:txBody>
          <a:bodyPr>
            <a:normAutofit fontScale="92500" lnSpcReduction="20000"/>
          </a:bodyPr>
          <a:lstStyle/>
          <a:p>
            <a:pPr marL="0" indent="0">
              <a:buNone/>
            </a:pPr>
            <a:r>
              <a:rPr lang="ro-RO" sz="2400" b="1" dirty="0">
                <a:solidFill>
                  <a:schemeClr val="accent1">
                    <a:lumMod val="50000"/>
                  </a:schemeClr>
                </a:solidFill>
                <a:latin typeface="Cambria" panose="02040503050406030204" pitchFamily="18" charset="0"/>
              </a:rPr>
              <a:t>Adăugarea notelor per disciplină</a:t>
            </a:r>
            <a:endParaRPr lang="ro-RO" sz="2400" b="1" dirty="0">
              <a:latin typeface="Cambria" panose="02040503050406030204" pitchFamily="18" charset="0"/>
            </a:endParaRPr>
          </a:p>
          <a:p>
            <a:pPr marL="342900" indent="-342900"/>
            <a:r>
              <a:rPr lang="ro-RO" b="1" dirty="0">
                <a:latin typeface="Cambria" panose="02040503050406030204" pitchFamily="18" charset="0"/>
              </a:rPr>
              <a:t>Câteodată este mai comod să fie selectată disciplina și să se adauge notele pentru toată clasa o dată.</a:t>
            </a:r>
          </a:p>
          <a:p>
            <a:pPr marL="342900" indent="-342900"/>
            <a:r>
              <a:rPr lang="ro-RO" b="1" dirty="0">
                <a:latin typeface="Cambria" panose="02040503050406030204" pitchFamily="18" charset="0"/>
              </a:rPr>
              <a:t>Pentru aceasta:</a:t>
            </a:r>
          </a:p>
          <a:p>
            <a:pPr marL="800100" lvl="1" indent="-342900"/>
            <a:r>
              <a:rPr lang="ro-RO" b="1" dirty="0">
                <a:latin typeface="Cambria" panose="02040503050406030204" pitchFamily="18" charset="0"/>
              </a:rPr>
              <a:t>Se va selecta meniul </a:t>
            </a:r>
            <a:r>
              <a:rPr lang="ro-RO" b="1" dirty="0">
                <a:solidFill>
                  <a:schemeClr val="accent1">
                    <a:lumMod val="50000"/>
                  </a:schemeClr>
                </a:solidFill>
                <a:latin typeface="Cambria" panose="02040503050406030204" pitchFamily="18" charset="0"/>
              </a:rPr>
              <a:t>Clasa – Notele</a:t>
            </a:r>
          </a:p>
          <a:p>
            <a:pPr marL="800100" lvl="1" indent="-342900"/>
            <a:r>
              <a:rPr lang="ro-RO" b="1" dirty="0">
                <a:latin typeface="Cambria" panose="02040503050406030204" pitchFamily="18" charset="0"/>
              </a:rPr>
              <a:t>Din parametrii de intrare se va selecta </a:t>
            </a:r>
            <a:r>
              <a:rPr lang="ro-RO" b="1" dirty="0">
                <a:solidFill>
                  <a:schemeClr val="accent1">
                    <a:lumMod val="50000"/>
                  </a:schemeClr>
                </a:solidFill>
                <a:latin typeface="Cambria" panose="02040503050406030204" pitchFamily="18" charset="0"/>
              </a:rPr>
              <a:t>Clasa, Disciplina, Tipul evaluării</a:t>
            </a:r>
            <a:r>
              <a:rPr lang="ro-RO" b="1" dirty="0">
                <a:latin typeface="Cambria" panose="02040503050406030204" pitchFamily="18" charset="0"/>
              </a:rPr>
              <a:t>.</a:t>
            </a:r>
          </a:p>
          <a:p>
            <a:pPr marL="800100" lvl="1" indent="-342900"/>
            <a:r>
              <a:rPr lang="ro-RO" b="1" dirty="0">
                <a:latin typeface="Cambria" panose="02040503050406030204" pitchFamily="18" charset="0"/>
              </a:rPr>
              <a:t>Se va accesa butonul </a:t>
            </a:r>
            <a:r>
              <a:rPr lang="ro-RO" b="1" dirty="0">
                <a:solidFill>
                  <a:schemeClr val="accent1">
                    <a:lumMod val="50000"/>
                  </a:schemeClr>
                </a:solidFill>
                <a:latin typeface="Cambria" panose="02040503050406030204" pitchFamily="18" charset="0"/>
              </a:rPr>
              <a:t>Căutare</a:t>
            </a:r>
          </a:p>
          <a:p>
            <a:pPr marL="800100" lvl="1" indent="-342900"/>
            <a:r>
              <a:rPr lang="ro-RO" b="1" dirty="0">
                <a:latin typeface="Cambria" panose="02040503050406030204" pitchFamily="18" charset="0"/>
              </a:rPr>
              <a:t>Mai jos se va afișa lista elevilor din clasa selectată la care în planul cadru a fost adăugată disciplina selectată cu tipul evaluării selectat.</a:t>
            </a:r>
          </a:p>
          <a:p>
            <a:pPr marL="800100" lvl="1" indent="-342900"/>
            <a:r>
              <a:rPr lang="ro-RO" b="1" dirty="0">
                <a:latin typeface="Cambria" panose="02040503050406030204" pitchFamily="18" charset="0"/>
              </a:rPr>
              <a:t>Din colțul dreapta sus se va accesa butonul </a:t>
            </a:r>
            <a:r>
              <a:rPr lang="ro-RO" b="1" dirty="0">
                <a:solidFill>
                  <a:schemeClr val="accent1">
                    <a:lumMod val="50000"/>
                  </a:schemeClr>
                </a:solidFill>
                <a:latin typeface="Cambria" panose="02040503050406030204" pitchFamily="18" charset="0"/>
              </a:rPr>
              <a:t>Evaluare clasa</a:t>
            </a:r>
            <a:r>
              <a:rPr lang="ro-RO" b="1" dirty="0">
                <a:latin typeface="Cambria" panose="02040503050406030204" pitchFamily="18" charset="0"/>
              </a:rPr>
              <a:t>.</a:t>
            </a:r>
          </a:p>
          <a:p>
            <a:pPr marL="800100" lvl="1" indent="-342900"/>
            <a:r>
              <a:rPr lang="ro-RO" b="1" dirty="0">
                <a:latin typeface="Cambria" panose="02040503050406030204" pitchFamily="18" charset="0"/>
              </a:rPr>
              <a:t>În formularul afișat se vor introduce notele elevilor (la primul elev prin dublu clic, la restul – printr-un clic stânga)</a:t>
            </a:r>
          </a:p>
          <a:p>
            <a:pPr marL="800100" lvl="1" indent="-342900"/>
            <a:r>
              <a:rPr lang="ro-RO" b="1" dirty="0">
                <a:latin typeface="Cambria" panose="02040503050406030204" pitchFamily="18" charset="0"/>
              </a:rPr>
              <a:t>Se vor salva notele accesând butonul </a:t>
            </a:r>
            <a:r>
              <a:rPr lang="ro-RO" b="1" dirty="0">
                <a:solidFill>
                  <a:schemeClr val="accent1">
                    <a:lumMod val="50000"/>
                  </a:schemeClr>
                </a:solidFill>
                <a:latin typeface="Cambria" panose="02040503050406030204" pitchFamily="18" charset="0"/>
              </a:rPr>
              <a:t>SAVE</a:t>
            </a:r>
            <a:r>
              <a:rPr lang="ro-RO" b="1" dirty="0">
                <a:latin typeface="Cambria" panose="02040503050406030204" pitchFamily="18" charset="0"/>
              </a:rPr>
              <a:t>.</a:t>
            </a: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2417946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RO" b="1" dirty="0">
                <a:solidFill>
                  <a:schemeClr val="accent1"/>
                </a:solidFill>
                <a:latin typeface="Cambria" panose="02040503050406030204" pitchFamily="18" charset="0"/>
              </a:rPr>
              <a:t>Elevi. </a:t>
            </a:r>
            <a:r>
              <a:rPr lang="ro-RO" sz="2800" b="1" i="1" dirty="0">
                <a:solidFill>
                  <a:schemeClr val="accent1"/>
                </a:solidFill>
                <a:latin typeface="Cambria" panose="02040503050406030204" pitchFamily="18" charset="0"/>
              </a:rPr>
              <a:t>Adăugarea notelor</a:t>
            </a:r>
            <a:r>
              <a:rPr lang="ro-RO" sz="2800" b="1" dirty="0">
                <a:solidFill>
                  <a:schemeClr val="accent1"/>
                </a:solidFill>
                <a:latin typeface="Cambria" panose="02040503050406030204" pitchFamily="18" charset="0"/>
              </a:rPr>
              <a:t>.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rile </a:t>
            </a:r>
            <a:r>
              <a:rPr lang="ro-RO" sz="2800" b="1" i="1" dirty="0">
                <a:solidFill>
                  <a:schemeClr val="accent1"/>
                </a:solidFill>
                <a:latin typeface="Cambria" panose="02040503050406030204" pitchFamily="18" charset="0"/>
              </a:rPr>
              <a:t>Elevi</a:t>
            </a:r>
            <a:r>
              <a:rPr lang="ro-RO" sz="2800" b="1" dirty="0">
                <a:solidFill>
                  <a:schemeClr val="accent1"/>
                </a:solidFill>
                <a:latin typeface="Cambria" panose="02040503050406030204" pitchFamily="18" charset="0"/>
              </a:rPr>
              <a:t> și </a:t>
            </a:r>
            <a:r>
              <a:rPr lang="ro-RO" sz="2800" b="1" i="1" dirty="0">
                <a:solidFill>
                  <a:schemeClr val="accent1"/>
                </a:solidFill>
                <a:latin typeface="Cambria" panose="02040503050406030204" pitchFamily="18" charset="0"/>
              </a:rPr>
              <a:t>Clasa</a:t>
            </a:r>
            <a:r>
              <a:rPr lang="pt-BR" sz="2800" b="1" dirty="0">
                <a:solidFill>
                  <a:schemeClr val="accent1"/>
                </a:solidFill>
                <a:latin typeface="Cambria" panose="02040503050406030204" pitchFamily="18" charset="0"/>
              </a:rPr>
              <a:t> </a:t>
            </a:r>
            <a:r>
              <a:rPr lang="ro-RO" sz="2800" b="1" dirty="0">
                <a:solidFill>
                  <a:schemeClr val="accent1"/>
                </a:solidFill>
                <a:latin typeface="Cambria" panose="02040503050406030204" pitchFamily="18" charset="0"/>
              </a:rPr>
              <a:t>(8)</a:t>
            </a:r>
            <a:endParaRPr lang="en-US"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910280"/>
            <a:ext cx="10169701" cy="4230460"/>
          </a:xfrm>
        </p:spPr>
        <p:txBody>
          <a:bodyPr>
            <a:normAutofit/>
          </a:bodyPr>
          <a:lstStyle/>
          <a:p>
            <a:pPr marL="0" indent="0">
              <a:buNone/>
            </a:pPr>
            <a:r>
              <a:rPr lang="ro-RO" sz="2400" b="1" dirty="0">
                <a:solidFill>
                  <a:schemeClr val="accent1">
                    <a:lumMod val="50000"/>
                  </a:schemeClr>
                </a:solidFill>
                <a:latin typeface="Cambria" panose="02040503050406030204" pitchFamily="18" charset="0"/>
              </a:rPr>
              <a:t>Verificarea notelor adăugate la elevi</a:t>
            </a:r>
            <a:r>
              <a:rPr lang="ro-RO" sz="2400" b="1" dirty="0">
                <a:latin typeface="Cambria" panose="02040503050406030204" pitchFamily="18" charset="0"/>
              </a:rPr>
              <a:t>.</a:t>
            </a:r>
          </a:p>
          <a:p>
            <a:pPr marL="342900" indent="-342900"/>
            <a:r>
              <a:rPr lang="ro-RO" b="1" dirty="0">
                <a:latin typeface="Cambria" panose="02040503050406030204" pitchFamily="18" charset="0"/>
              </a:rPr>
              <a:t>Pentru a verifica notele introduse la elevi, se vor parcurge pașii:</a:t>
            </a:r>
          </a:p>
          <a:p>
            <a:pPr marL="800100" lvl="1" indent="-342900"/>
            <a:r>
              <a:rPr lang="ro-RO" b="1" dirty="0">
                <a:latin typeface="Cambria" panose="02040503050406030204" pitchFamily="18" charset="0"/>
              </a:rPr>
              <a:t>Se va accesa meniul </a:t>
            </a:r>
            <a:r>
              <a:rPr lang="ro-RO" b="1" dirty="0">
                <a:solidFill>
                  <a:schemeClr val="accent1">
                    <a:lumMod val="50000"/>
                  </a:schemeClr>
                </a:solidFill>
                <a:latin typeface="Cambria" panose="02040503050406030204" pitchFamily="18" charset="0"/>
              </a:rPr>
              <a:t>Clasa – Verificare note;</a:t>
            </a:r>
          </a:p>
          <a:p>
            <a:pPr marL="800100" lvl="1" indent="-342900"/>
            <a:r>
              <a:rPr lang="ro-RO" b="1" dirty="0">
                <a:latin typeface="Cambria" panose="02040503050406030204" pitchFamily="18" charset="0"/>
              </a:rPr>
              <a:t>Din parametrii de intrare se va selecta </a:t>
            </a:r>
            <a:r>
              <a:rPr lang="ro-RO" b="1" dirty="0">
                <a:solidFill>
                  <a:schemeClr val="accent1">
                    <a:lumMod val="50000"/>
                  </a:schemeClr>
                </a:solidFill>
                <a:latin typeface="Cambria" panose="02040503050406030204" pitchFamily="18" charset="0"/>
              </a:rPr>
              <a:t>Clasa</a:t>
            </a:r>
            <a:r>
              <a:rPr lang="ro-RO" b="1" dirty="0">
                <a:latin typeface="Cambria" panose="02040503050406030204" pitchFamily="18" charset="0"/>
              </a:rPr>
              <a:t> – apoi </a:t>
            </a:r>
            <a:r>
              <a:rPr lang="ro-RO" b="1" dirty="0">
                <a:solidFill>
                  <a:schemeClr val="accent1">
                    <a:lumMod val="50000"/>
                  </a:schemeClr>
                </a:solidFill>
                <a:latin typeface="Cambria" panose="02040503050406030204" pitchFamily="18" charset="0"/>
              </a:rPr>
              <a:t>Afișare;</a:t>
            </a:r>
            <a:endParaRPr lang="ro-RO" b="1" dirty="0">
              <a:latin typeface="Cambria" panose="02040503050406030204" pitchFamily="18" charset="0"/>
            </a:endParaRPr>
          </a:p>
          <a:p>
            <a:pPr marL="800100" lvl="1" indent="-342900"/>
            <a:r>
              <a:rPr lang="ro-RO" b="1" dirty="0">
                <a:latin typeface="Cambria" panose="02040503050406030204" pitchFamily="18" charset="0"/>
              </a:rPr>
              <a:t>Mai jos se va afișa un tabel cu elevii, disciplinele și notele introduse.</a:t>
            </a:r>
          </a:p>
          <a:p>
            <a:pPr marL="342900" indent="-342900"/>
            <a:r>
              <a:rPr lang="ro-RO" b="1" dirty="0">
                <a:latin typeface="Cambria" panose="02040503050406030204" pitchFamily="18" charset="0"/>
              </a:rPr>
              <a:t>Pentru comoditatea verificării notelor acest tabel poate fi copiat într-un document Word sau Excel și apoi imprimat.</a:t>
            </a:r>
          </a:p>
          <a:p>
            <a:pPr marL="0" indent="0">
              <a:buNone/>
            </a:pPr>
            <a:r>
              <a:rPr lang="ro-RO" b="1" dirty="0">
                <a:latin typeface="Cambria" panose="02040503050406030204" pitchFamily="18" charset="0"/>
              </a:rPr>
              <a:t>(Pentru a copia tabelul – prin tragere se vor selecta toate celulele, se va copia și apoi se va insera în Excel sau Word)</a:t>
            </a:r>
          </a:p>
          <a:p>
            <a:pPr marL="457200" lvl="1" indent="0">
              <a:buNone/>
            </a:pPr>
            <a:endParaRPr lang="ro-RO" b="1" dirty="0">
              <a:solidFill>
                <a:srgbClr val="FF0000"/>
              </a:solidFill>
              <a:latin typeface="Cambria" panose="02040503050406030204" pitchFamily="18" charset="0"/>
            </a:endParaRPr>
          </a:p>
          <a:p>
            <a:pPr marL="914400" lvl="2" indent="0">
              <a:buNone/>
            </a:pPr>
            <a:endParaRPr lang="ro-RO" b="1" dirty="0">
              <a:solidFill>
                <a:schemeClr val="accent1"/>
              </a:solidFill>
              <a:latin typeface="Cambria" panose="02040503050406030204" pitchFamily="18" charset="0"/>
            </a:endParaRPr>
          </a:p>
        </p:txBody>
      </p:sp>
    </p:spTree>
    <p:extLst>
      <p:ext uri="{BB962C8B-B14F-4D97-AF65-F5344CB8AC3E}">
        <p14:creationId xmlns:p14="http://schemas.microsoft.com/office/powerpoint/2010/main" val="3249275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902990"/>
            <a:ext cx="9931460" cy="665751"/>
          </a:xfrm>
        </p:spPr>
        <p:txBody>
          <a:bodyPr>
            <a:normAutofit/>
          </a:bodyPr>
          <a:lstStyle/>
          <a:p>
            <a:r>
              <a:rPr lang="pt-BR" sz="2800" b="1" dirty="0">
                <a:solidFill>
                  <a:schemeClr val="accent1"/>
                </a:solidFill>
                <a:latin typeface="Cambria" panose="02040503050406030204" pitchFamily="18" charset="0"/>
              </a:rPr>
              <a:t>Actualizarea datelor despre </a:t>
            </a:r>
            <a:r>
              <a:rPr lang="ro-RO" sz="2800" b="1" dirty="0">
                <a:solidFill>
                  <a:schemeClr val="accent1"/>
                </a:solidFill>
                <a:latin typeface="Cambria" panose="02040503050406030204" pitchFamily="18" charset="0"/>
              </a:rPr>
              <a:t>angajați.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l </a:t>
            </a:r>
            <a:r>
              <a:rPr lang="ro-RO" sz="2800" b="1" i="1" dirty="0">
                <a:solidFill>
                  <a:schemeClr val="accent1"/>
                </a:solidFill>
                <a:latin typeface="Cambria" panose="02040503050406030204" pitchFamily="18" charset="0"/>
              </a:rPr>
              <a:t>Personalul (1)</a:t>
            </a:r>
            <a:endParaRPr lang="en-US" sz="2800"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699490"/>
            <a:ext cx="10313585" cy="4507345"/>
          </a:xfrm>
        </p:spPr>
        <p:txBody>
          <a:bodyPr>
            <a:normAutofit/>
          </a:bodyPr>
          <a:lstStyle/>
          <a:p>
            <a:pPr marL="0" indent="0">
              <a:buNone/>
            </a:pPr>
            <a:r>
              <a:rPr lang="ro-RO" sz="1700" b="1" dirty="0">
                <a:solidFill>
                  <a:schemeClr val="accent1">
                    <a:lumMod val="50000"/>
                  </a:schemeClr>
                </a:solidFill>
                <a:latin typeface="Cambria" panose="02040503050406030204" pitchFamily="18" charset="0"/>
              </a:rPr>
              <a:t>În SIME personalul angajat este divizat în 4 categorii. La începutul anului școlar (deschiderea anului de studii) este nevoie de actualizat datele angajaților din fiecare categorie.</a:t>
            </a:r>
            <a:endParaRPr lang="ro-RO" sz="1700" dirty="0">
              <a:solidFill>
                <a:schemeClr val="accent1">
                  <a:lumMod val="50000"/>
                </a:schemeClr>
              </a:solidFill>
              <a:latin typeface="Cambria" panose="02040503050406030204" pitchFamily="18" charset="0"/>
            </a:endParaRPr>
          </a:p>
        </p:txBody>
      </p:sp>
      <p:graphicFrame>
        <p:nvGraphicFramePr>
          <p:cNvPr id="3" name="Diagram 2">
            <a:extLst>
              <a:ext uri="{FF2B5EF4-FFF2-40B4-BE49-F238E27FC236}">
                <a16:creationId xmlns:a16="http://schemas.microsoft.com/office/drawing/2014/main" id="{E60E0EB1-220C-41D1-AE9D-5735E759F6C6}"/>
              </a:ext>
            </a:extLst>
          </p:cNvPr>
          <p:cNvGraphicFramePr/>
          <p:nvPr>
            <p:extLst>
              <p:ext uri="{D42A27DB-BD31-4B8C-83A1-F6EECF244321}">
                <p14:modId xmlns:p14="http://schemas.microsoft.com/office/powerpoint/2010/main" val="2709912157"/>
              </p:ext>
            </p:extLst>
          </p:nvPr>
        </p:nvGraphicFramePr>
        <p:xfrm>
          <a:off x="2684477" y="2575264"/>
          <a:ext cx="7449423" cy="33797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82106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902990"/>
            <a:ext cx="9931460" cy="665751"/>
          </a:xfrm>
        </p:spPr>
        <p:txBody>
          <a:bodyPr>
            <a:normAutofit/>
          </a:bodyPr>
          <a:lstStyle/>
          <a:p>
            <a:r>
              <a:rPr lang="pt-BR" sz="2800" b="1" dirty="0">
                <a:solidFill>
                  <a:schemeClr val="accent1"/>
                </a:solidFill>
                <a:latin typeface="Cambria" panose="02040503050406030204" pitchFamily="18" charset="0"/>
              </a:rPr>
              <a:t>Actualizarea datelor despre </a:t>
            </a:r>
            <a:r>
              <a:rPr lang="ro-RO" sz="2800" b="1" dirty="0">
                <a:solidFill>
                  <a:schemeClr val="accent1"/>
                </a:solidFill>
                <a:latin typeface="Cambria" panose="02040503050406030204" pitchFamily="18" charset="0"/>
              </a:rPr>
              <a:t>angajați. </a:t>
            </a:r>
            <a:r>
              <a:rPr lang="pt-BR" sz="2800" b="1" dirty="0">
                <a:solidFill>
                  <a:schemeClr val="accent1"/>
                </a:solidFill>
                <a:latin typeface="Cambria" panose="02040503050406030204" pitchFamily="18" charset="0"/>
              </a:rPr>
              <a:t>Meniu</a:t>
            </a:r>
            <a:r>
              <a:rPr lang="ro-RO" sz="2800" b="1" dirty="0">
                <a:solidFill>
                  <a:schemeClr val="accent1"/>
                </a:solidFill>
                <a:latin typeface="Cambria" panose="02040503050406030204" pitchFamily="18" charset="0"/>
              </a:rPr>
              <a:t>l </a:t>
            </a:r>
            <a:r>
              <a:rPr lang="ro-RO" sz="2800" b="1" i="1" dirty="0">
                <a:solidFill>
                  <a:schemeClr val="accent1"/>
                </a:solidFill>
                <a:latin typeface="Cambria" panose="02040503050406030204" pitchFamily="18" charset="0"/>
              </a:rPr>
              <a:t>Personalul (2)</a:t>
            </a:r>
            <a:endParaRPr lang="en-US" sz="2800"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699490"/>
            <a:ext cx="10313585" cy="4507345"/>
          </a:xfrm>
        </p:spPr>
        <p:txBody>
          <a:bodyPr>
            <a:normAutofit lnSpcReduction="10000"/>
          </a:bodyPr>
          <a:lstStyle/>
          <a:p>
            <a:pPr marL="0" indent="0">
              <a:buNone/>
            </a:pPr>
            <a:r>
              <a:rPr lang="ro-RO" b="1" dirty="0">
                <a:latin typeface="Cambria" panose="02040503050406030204" pitchFamily="18" charset="0"/>
              </a:rPr>
              <a:t>La finalul semestrului I administratorii instituțiilor / diriginții trebuie să actualizeze informația despre Angajați și Activitatea didactică a Cadrelor didactice.</a:t>
            </a:r>
          </a:p>
          <a:p>
            <a:pPr marL="342900" indent="-342900"/>
            <a:r>
              <a:rPr lang="ro-RO" b="1" dirty="0">
                <a:latin typeface="Cambria" panose="02040503050406030204" pitchFamily="18" charset="0"/>
              </a:rPr>
              <a:t>Este nevoie să fie actualizate </a:t>
            </a:r>
            <a:r>
              <a:rPr lang="ro-RO" b="1" dirty="0">
                <a:solidFill>
                  <a:srgbClr val="FF0000"/>
                </a:solidFill>
                <a:latin typeface="Cambria" panose="02040503050406030204" pitchFamily="18" charset="0"/>
              </a:rPr>
              <a:t>toate</a:t>
            </a:r>
            <a:r>
              <a:rPr lang="ro-RO" b="1" dirty="0">
                <a:latin typeface="Cambria" panose="02040503050406030204" pitchFamily="18" charset="0"/>
              </a:rPr>
              <a:t> filele de la angajați?</a:t>
            </a:r>
          </a:p>
          <a:p>
            <a:pPr marL="342900" indent="-342900"/>
            <a:r>
              <a:rPr lang="ro-RO" b="1" dirty="0">
                <a:solidFill>
                  <a:srgbClr val="FF0000"/>
                </a:solidFill>
                <a:highlight>
                  <a:srgbClr val="FFFF00"/>
                </a:highlight>
                <a:latin typeface="Cambria" panose="02040503050406030204" pitchFamily="18" charset="0"/>
              </a:rPr>
              <a:t>DA</a:t>
            </a:r>
            <a:r>
              <a:rPr lang="ro-RO" b="1" dirty="0">
                <a:latin typeface="Cambria" panose="02040503050406030204" pitchFamily="18" charset="0"/>
              </a:rPr>
              <a:t> – pentru instituțiile ce nu au actualizat informația în perioada septembrie – octombrie;</a:t>
            </a:r>
          </a:p>
          <a:p>
            <a:pPr marL="342900" indent="-342900"/>
            <a:r>
              <a:rPr lang="ro-RO" b="1" dirty="0">
                <a:solidFill>
                  <a:srgbClr val="00B050"/>
                </a:solidFill>
                <a:highlight>
                  <a:srgbClr val="FFFF00"/>
                </a:highlight>
                <a:latin typeface="Cambria" panose="02040503050406030204" pitchFamily="18" charset="0"/>
              </a:rPr>
              <a:t>NU</a:t>
            </a:r>
            <a:r>
              <a:rPr lang="ro-RO" b="1" dirty="0">
                <a:latin typeface="Cambria" panose="02040503050406030204" pitchFamily="18" charset="0"/>
              </a:rPr>
              <a:t> – pentru instituțiile ce au actualizat toată informația în prima etapă. Acum acestea trebuie să actualizeze doar următoarea informație:</a:t>
            </a:r>
          </a:p>
          <a:p>
            <a:pPr marL="800100" lvl="1" indent="-342900"/>
            <a:r>
              <a:rPr lang="ro-RO" b="1" dirty="0">
                <a:latin typeface="Cambria" panose="02040503050406030204" pitchFamily="18" charset="0"/>
              </a:rPr>
              <a:t>Să modifice statutul angajaților concediați;</a:t>
            </a:r>
          </a:p>
          <a:p>
            <a:pPr marL="800100" lvl="1" indent="-342900"/>
            <a:r>
              <a:rPr lang="ro-RO" b="1" dirty="0">
                <a:latin typeface="Cambria" panose="02040503050406030204" pitchFamily="18" charset="0"/>
              </a:rPr>
              <a:t>Să actualizeze informația despre ultimele cursuri (data eliberării a certificatelor);</a:t>
            </a:r>
          </a:p>
          <a:p>
            <a:pPr marL="800100" lvl="1" indent="-342900"/>
            <a:r>
              <a:rPr lang="ro-RO" b="1" dirty="0">
                <a:latin typeface="Cambria" panose="02040503050406030204" pitchFamily="18" charset="0"/>
              </a:rPr>
              <a:t>Să adauge angajații nou veniți;</a:t>
            </a:r>
          </a:p>
          <a:p>
            <a:pPr marL="800100" lvl="1" indent="-342900"/>
            <a:r>
              <a:rPr lang="ro-RO" b="1" dirty="0">
                <a:latin typeface="Cambria" panose="02040503050406030204" pitchFamily="18" charset="0"/>
              </a:rPr>
              <a:t>Să actualizeze </a:t>
            </a:r>
            <a:r>
              <a:rPr lang="ro-RO" b="1" dirty="0">
                <a:solidFill>
                  <a:schemeClr val="accent1">
                    <a:lumMod val="50000"/>
                  </a:schemeClr>
                </a:solidFill>
                <a:latin typeface="Cambria" panose="02040503050406030204" pitchFamily="18" charset="0"/>
              </a:rPr>
              <a:t>ACTIVITATEA DIDACTICĂ A CADRELOR DIDACTICE</a:t>
            </a:r>
            <a:r>
              <a:rPr lang="ro-RO" b="1" dirty="0">
                <a:latin typeface="Cambria" panose="02040503050406030204" pitchFamily="18" charset="0"/>
              </a:rPr>
              <a:t>;</a:t>
            </a:r>
          </a:p>
        </p:txBody>
      </p:sp>
    </p:spTree>
    <p:extLst>
      <p:ext uri="{BB962C8B-B14F-4D97-AF65-F5344CB8AC3E}">
        <p14:creationId xmlns:p14="http://schemas.microsoft.com/office/powerpoint/2010/main" val="8185356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902990"/>
            <a:ext cx="9931460" cy="665751"/>
          </a:xfrm>
        </p:spPr>
        <p:txBody>
          <a:bodyPr>
            <a:normAutofit/>
          </a:bodyPr>
          <a:lstStyle/>
          <a:p>
            <a:r>
              <a:rPr lang="pt-BR" sz="2800" b="1" dirty="0">
                <a:solidFill>
                  <a:srgbClr val="549E39"/>
                </a:solidFill>
                <a:latin typeface="Cambria" panose="02040503050406030204" pitchFamily="18" charset="0"/>
              </a:rPr>
              <a:t>Actualizarea datelor despre </a:t>
            </a:r>
            <a:r>
              <a:rPr lang="ro-RO" sz="2800" b="1" dirty="0">
                <a:solidFill>
                  <a:srgbClr val="549E39"/>
                </a:solidFill>
                <a:latin typeface="Cambria" panose="02040503050406030204" pitchFamily="18" charset="0"/>
              </a:rPr>
              <a:t>angajați. </a:t>
            </a:r>
            <a:r>
              <a:rPr lang="pt-BR" sz="2800" b="1" dirty="0">
                <a:solidFill>
                  <a:srgbClr val="549E39"/>
                </a:solidFill>
                <a:latin typeface="Cambria" panose="02040503050406030204" pitchFamily="18" charset="0"/>
              </a:rPr>
              <a:t>Meniu</a:t>
            </a:r>
            <a:r>
              <a:rPr lang="ro-RO" sz="2800" b="1" dirty="0">
                <a:solidFill>
                  <a:srgbClr val="549E39"/>
                </a:solidFill>
                <a:latin typeface="Cambria" panose="02040503050406030204" pitchFamily="18" charset="0"/>
              </a:rPr>
              <a:t>l </a:t>
            </a:r>
            <a:r>
              <a:rPr lang="ro-RO" sz="2800" b="1" i="1" dirty="0">
                <a:solidFill>
                  <a:srgbClr val="549E39"/>
                </a:solidFill>
                <a:latin typeface="Cambria" panose="02040503050406030204" pitchFamily="18" charset="0"/>
              </a:rPr>
              <a:t>Personalul (3)</a:t>
            </a:r>
            <a:endParaRPr lang="en-US" sz="2800" b="1" dirty="0">
              <a:solidFill>
                <a:schemeClr val="accent4">
                  <a:lumMod val="75000"/>
                </a:schemeClr>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632377"/>
            <a:ext cx="10085810" cy="5028482"/>
          </a:xfrm>
        </p:spPr>
        <p:txBody>
          <a:bodyPr>
            <a:normAutofit/>
          </a:bodyPr>
          <a:lstStyle/>
          <a:p>
            <a:pPr marL="342900" indent="-342900"/>
            <a:r>
              <a:rPr lang="ro-RO" b="1" dirty="0">
                <a:latin typeface="Cambria" panose="02040503050406030204" pitchFamily="18" charset="0"/>
              </a:rPr>
              <a:t>Cum să actualizeze informația despre angajați?</a:t>
            </a:r>
          </a:p>
          <a:p>
            <a:pPr marL="342900" indent="-342900"/>
            <a:r>
              <a:rPr lang="ro-RO" b="1" dirty="0">
                <a:latin typeface="Cambria" panose="02040503050406030204" pitchFamily="18" charset="0"/>
              </a:rPr>
              <a:t>Ce câmpuri trebuie completate?</a:t>
            </a:r>
          </a:p>
          <a:p>
            <a:pPr marL="342900" indent="-342900"/>
            <a:r>
              <a:rPr lang="ro-RO" b="1" dirty="0">
                <a:latin typeface="Cambria" panose="02040503050406030204" pitchFamily="18" charset="0"/>
              </a:rPr>
              <a:t>Cum se transferă un angajat din altă instituție în instituția administrată?</a:t>
            </a:r>
          </a:p>
          <a:p>
            <a:pPr marL="342900" indent="-342900"/>
            <a:r>
              <a:rPr lang="ro-RO" b="1" dirty="0">
                <a:latin typeface="Cambria" panose="02040503050406030204" pitchFamily="18" charset="0"/>
              </a:rPr>
              <a:t>Cum se adaugă un angajat de la zero?</a:t>
            </a:r>
          </a:p>
          <a:p>
            <a:pPr marL="0" indent="0">
              <a:buNone/>
            </a:pPr>
            <a:endParaRPr lang="ro-RO" b="1" dirty="0">
              <a:latin typeface="Cambria" panose="02040503050406030204" pitchFamily="18" charset="0"/>
            </a:endParaRPr>
          </a:p>
          <a:p>
            <a:pPr marL="0" indent="0" algn="ctr">
              <a:buNone/>
            </a:pPr>
            <a:r>
              <a:rPr lang="ro-RO" b="1" dirty="0">
                <a:latin typeface="Cambria" panose="02040503050406030204" pitchFamily="18" charset="0"/>
              </a:rPr>
              <a:t>Pentru a vedea </a:t>
            </a:r>
            <a:r>
              <a:rPr lang="ro-RO" b="1" dirty="0">
                <a:solidFill>
                  <a:srgbClr val="FF0000"/>
                </a:solidFill>
                <a:latin typeface="Cambria" panose="02040503050406030204" pitchFamily="18" charset="0"/>
              </a:rPr>
              <a:t>CE</a:t>
            </a:r>
            <a:r>
              <a:rPr lang="ro-RO" b="1" dirty="0">
                <a:latin typeface="Cambria" panose="02040503050406030204" pitchFamily="18" charset="0"/>
              </a:rPr>
              <a:t> câmpuri, </a:t>
            </a:r>
            <a:r>
              <a:rPr lang="ro-RO" b="1" dirty="0">
                <a:solidFill>
                  <a:srgbClr val="FF0000"/>
                </a:solidFill>
                <a:latin typeface="Cambria" panose="02040503050406030204" pitchFamily="18" charset="0"/>
              </a:rPr>
              <a:t>CUM</a:t>
            </a:r>
            <a:r>
              <a:rPr lang="ro-RO" b="1" dirty="0">
                <a:latin typeface="Cambria" panose="02040503050406030204" pitchFamily="18" charset="0"/>
              </a:rPr>
              <a:t> și </a:t>
            </a:r>
            <a:r>
              <a:rPr lang="ro-RO" b="1" dirty="0">
                <a:solidFill>
                  <a:srgbClr val="FF0000"/>
                </a:solidFill>
                <a:latin typeface="Cambria" panose="02040503050406030204" pitchFamily="18" charset="0"/>
              </a:rPr>
              <a:t>CÂND</a:t>
            </a:r>
            <a:r>
              <a:rPr lang="ro-RO" b="1" dirty="0">
                <a:latin typeface="Cambria" panose="02040503050406030204" pitchFamily="18" charset="0"/>
              </a:rPr>
              <a:t> trebuie completată informația despre angajați veți deschide prezentarea realizată pentru prima etapă</a:t>
            </a:r>
            <a:endParaRPr lang="ro-RO" b="1" dirty="0">
              <a:solidFill>
                <a:srgbClr val="FF0000"/>
              </a:solidFill>
              <a:latin typeface="Cambria" panose="02040503050406030204" pitchFamily="18" charset="0"/>
            </a:endParaRPr>
          </a:p>
          <a:p>
            <a:endParaRPr lang="ro-RO" sz="2100" dirty="0">
              <a:latin typeface="Cambria" panose="02040503050406030204" pitchFamily="18" charset="0"/>
            </a:endParaRPr>
          </a:p>
        </p:txBody>
      </p:sp>
    </p:spTree>
    <p:extLst>
      <p:ext uri="{BB962C8B-B14F-4D97-AF65-F5344CB8AC3E}">
        <p14:creationId xmlns:p14="http://schemas.microsoft.com/office/powerpoint/2010/main" val="3216182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03275" cy="1049235"/>
          </a:xfrm>
        </p:spPr>
        <p:txBody>
          <a:bodyPr>
            <a:normAutofit/>
          </a:bodyPr>
          <a:lstStyle/>
          <a:p>
            <a:r>
              <a:rPr lang="ro-MD" b="1" dirty="0">
                <a:solidFill>
                  <a:schemeClr val="accent1"/>
                </a:solidFill>
                <a:latin typeface="Cambria" panose="02040503050406030204" pitchFamily="18" charset="0"/>
              </a:rPr>
              <a:t>Etapele de introducere a datelor în sistem</a:t>
            </a:r>
            <a:endParaRPr lang="en-US" b="1" dirty="0">
              <a:solidFill>
                <a:schemeClr val="accent1"/>
              </a:solidFill>
              <a:latin typeface="Cambria" panose="020405030504060302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93482405"/>
              </p:ext>
            </p:extLst>
          </p:nvPr>
        </p:nvGraphicFramePr>
        <p:xfrm>
          <a:off x="922789" y="1304547"/>
          <a:ext cx="10855354" cy="5340093"/>
        </p:xfrm>
        <a:graphic>
          <a:graphicData uri="http://schemas.openxmlformats.org/drawingml/2006/table">
            <a:tbl>
              <a:tblPr firstRow="1" bandRow="1">
                <a:tableStyleId>{5C22544A-7EE6-4342-B048-85BDC9FD1C3A}</a:tableStyleId>
              </a:tblPr>
              <a:tblGrid>
                <a:gridCol w="568845">
                  <a:extLst>
                    <a:ext uri="{9D8B030D-6E8A-4147-A177-3AD203B41FA5}">
                      <a16:colId xmlns:a16="http://schemas.microsoft.com/office/drawing/2014/main" val="2049510708"/>
                    </a:ext>
                  </a:extLst>
                </a:gridCol>
                <a:gridCol w="2115632">
                  <a:extLst>
                    <a:ext uri="{9D8B030D-6E8A-4147-A177-3AD203B41FA5}">
                      <a16:colId xmlns:a16="http://schemas.microsoft.com/office/drawing/2014/main" val="20000"/>
                    </a:ext>
                  </a:extLst>
                </a:gridCol>
                <a:gridCol w="8170877">
                  <a:extLst>
                    <a:ext uri="{9D8B030D-6E8A-4147-A177-3AD203B41FA5}">
                      <a16:colId xmlns:a16="http://schemas.microsoft.com/office/drawing/2014/main" val="20001"/>
                    </a:ext>
                  </a:extLst>
                </a:gridCol>
              </a:tblGrid>
              <a:tr h="400911">
                <a:tc>
                  <a:txBody>
                    <a:bodyPr/>
                    <a:lstStyle/>
                    <a:p>
                      <a:pPr algn="ctr"/>
                      <a:endParaRPr lang="en-US" sz="1600" dirty="0">
                        <a:latin typeface="Cambria" panose="02040503050406030204" pitchFamily="18" charset="0"/>
                      </a:endParaRPr>
                    </a:p>
                  </a:txBody>
                  <a:tcPr/>
                </a:tc>
                <a:tc>
                  <a:txBody>
                    <a:bodyPr/>
                    <a:lstStyle/>
                    <a:p>
                      <a:pPr algn="ctr"/>
                      <a:r>
                        <a:rPr lang="ro-MD" sz="1600" dirty="0">
                          <a:latin typeface="Cambria" panose="02040503050406030204" pitchFamily="18" charset="0"/>
                        </a:rPr>
                        <a:t>Etapele</a:t>
                      </a:r>
                      <a:endParaRPr lang="en-US" sz="1600" dirty="0">
                        <a:latin typeface="Cambria" panose="02040503050406030204" pitchFamily="18" charset="0"/>
                      </a:endParaRPr>
                    </a:p>
                  </a:txBody>
                  <a:tcPr/>
                </a:tc>
                <a:tc>
                  <a:txBody>
                    <a:bodyPr/>
                    <a:lstStyle/>
                    <a:p>
                      <a:pPr algn="ctr"/>
                      <a:r>
                        <a:rPr lang="ro-MD" sz="1600" dirty="0">
                          <a:latin typeface="Cambria" panose="02040503050406030204" pitchFamily="18" charset="0"/>
                        </a:rPr>
                        <a:t>Acțiunile</a:t>
                      </a:r>
                      <a:endParaRPr lang="en-US" sz="1600" dirty="0">
                        <a:latin typeface="Cambria" panose="02040503050406030204" pitchFamily="18" charset="0"/>
                      </a:endParaRPr>
                    </a:p>
                  </a:txBody>
                  <a:tcPr/>
                </a:tc>
                <a:extLst>
                  <a:ext uri="{0D108BD9-81ED-4DB2-BD59-A6C34878D82A}">
                    <a16:rowId xmlns:a16="http://schemas.microsoft.com/office/drawing/2014/main" val="10000"/>
                  </a:ext>
                </a:extLst>
              </a:tr>
              <a:tr h="12231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o-RO" sz="1400" b="1" dirty="0">
                          <a:effectLst>
                            <a:outerShdw blurRad="38100" dist="38100" dir="2700000" algn="tl">
                              <a:srgbClr val="000000">
                                <a:alpha val="43137"/>
                              </a:srgbClr>
                            </a:outerShdw>
                          </a:effectLst>
                          <a:latin typeface="Cambria" panose="02040503050406030204" pitchFamily="18" charset="0"/>
                        </a:rPr>
                        <a:t>I</a:t>
                      </a:r>
                      <a:endParaRPr lang="en-US" sz="1400" b="1" dirty="0">
                        <a:effectLst>
                          <a:outerShdw blurRad="38100" dist="38100" dir="2700000" algn="tl">
                            <a:srgbClr val="000000">
                              <a:alpha val="43137"/>
                            </a:srgbClr>
                          </a:outerShdw>
                        </a:effectLst>
                        <a:latin typeface="Cambria" panose="020405030504060302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err="1">
                          <a:effectLst/>
                          <a:latin typeface="Cambria" panose="02040503050406030204" pitchFamily="18" charset="0"/>
                        </a:rPr>
                        <a:t>Deschiderea</a:t>
                      </a:r>
                      <a:r>
                        <a:rPr lang="en-US" sz="1400" b="1" dirty="0">
                          <a:effectLst/>
                          <a:latin typeface="Cambria" panose="02040503050406030204" pitchFamily="18" charset="0"/>
                        </a:rPr>
                        <a:t> </a:t>
                      </a:r>
                      <a:r>
                        <a:rPr lang="en-US" sz="1400" b="1" dirty="0" err="1">
                          <a:effectLst/>
                          <a:latin typeface="Cambria" panose="02040503050406030204" pitchFamily="18" charset="0"/>
                        </a:rPr>
                        <a:t>anului</a:t>
                      </a:r>
                      <a:r>
                        <a:rPr lang="en-US" sz="1400" b="1" dirty="0">
                          <a:effectLst/>
                          <a:latin typeface="Cambria" panose="02040503050406030204" pitchFamily="18" charset="0"/>
                        </a:rPr>
                        <a:t> de </a:t>
                      </a:r>
                      <a:r>
                        <a:rPr lang="en-US" sz="1400" b="1" dirty="0" err="1">
                          <a:effectLst/>
                          <a:latin typeface="Cambria" panose="02040503050406030204" pitchFamily="18" charset="0"/>
                        </a:rPr>
                        <a:t>studii</a:t>
                      </a:r>
                      <a:endParaRPr lang="ro-MD" sz="1400" b="1" dirty="0">
                        <a:effectLst/>
                        <a:latin typeface="Cambria"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o-MD" sz="1400" b="1" dirty="0">
                          <a:effectLst/>
                          <a:latin typeface="Cambria" panose="02040503050406030204" pitchFamily="18" charset="0"/>
                        </a:rPr>
                        <a:t>(Septembrie)</a:t>
                      </a:r>
                      <a:endParaRPr lang="en-US" sz="1400" b="1" dirty="0">
                        <a:effectLst/>
                        <a:latin typeface="Cambria" panose="02040503050406030204" pitchFamily="18" charset="0"/>
                      </a:endParaRPr>
                    </a:p>
                  </a:txBody>
                  <a:tcPr anchor="ctr"/>
                </a:tc>
                <a:tc>
                  <a:txBody>
                    <a:bodyPr/>
                    <a:lstStyle/>
                    <a:p>
                      <a:pPr marL="342900" lvl="0" indent="-342900" rtl="0">
                        <a:buFont typeface="Arial" panose="020B0604020202020204" pitchFamily="34" charset="0"/>
                        <a:buChar char="•"/>
                      </a:pPr>
                      <a:r>
                        <a:rPr lang="ro-MD" sz="1400" b="1" dirty="0">
                          <a:latin typeface="Cambria" panose="02040503050406030204" pitchFamily="18" charset="0"/>
                        </a:rPr>
                        <a:t>Actualizarea datelor despre instituție</a:t>
                      </a:r>
                      <a:endParaRPr lang="en-US" sz="1400" b="1" dirty="0">
                        <a:latin typeface="Cambria" panose="02040503050406030204" pitchFamily="18" charset="0"/>
                      </a:endParaRPr>
                    </a:p>
                    <a:p>
                      <a:pPr marL="342900" lvl="0" indent="-342900" rtl="0">
                        <a:buFont typeface="Arial" panose="020B0604020202020204" pitchFamily="34" charset="0"/>
                        <a:buChar char="•"/>
                      </a:pPr>
                      <a:r>
                        <a:rPr lang="ro-MD" sz="1400" b="1" dirty="0">
                          <a:latin typeface="Cambria" panose="02040503050406030204" pitchFamily="18" charset="0"/>
                        </a:rPr>
                        <a:t>Crearea rețelei de clase</a:t>
                      </a:r>
                      <a:endParaRPr lang="en-US" sz="1400" b="1" dirty="0">
                        <a:latin typeface="Cambria" panose="02040503050406030204" pitchFamily="18" charset="0"/>
                      </a:endParaRPr>
                    </a:p>
                    <a:p>
                      <a:pPr marL="342900" lvl="0" indent="-342900" rtl="0">
                        <a:buFont typeface="Arial" panose="020B0604020202020204" pitchFamily="34" charset="0"/>
                        <a:buChar char="•"/>
                      </a:pPr>
                      <a:r>
                        <a:rPr lang="ro-MD" sz="1400" b="1" dirty="0">
                          <a:latin typeface="Cambria" panose="02040503050406030204" pitchFamily="18" charset="0"/>
                        </a:rPr>
                        <a:t>Transferul /Promovarea elevilor</a:t>
                      </a:r>
                    </a:p>
                    <a:p>
                      <a:pPr marL="342900" lvl="0" indent="-342900" rtl="0">
                        <a:buFont typeface="Arial" panose="020B0604020202020204" pitchFamily="34" charset="0"/>
                        <a:buChar char="•"/>
                      </a:pPr>
                      <a:r>
                        <a:rPr lang="ro-MD" sz="1400" b="1" dirty="0">
                          <a:latin typeface="Cambria" panose="02040503050406030204" pitchFamily="18" charset="0"/>
                        </a:rPr>
                        <a:t>Crearea planului cadru al elevilor</a:t>
                      </a:r>
                    </a:p>
                    <a:p>
                      <a:pPr marL="342900" lvl="0" indent="-342900" rtl="0">
                        <a:buFont typeface="Arial" panose="020B0604020202020204" pitchFamily="34" charset="0"/>
                        <a:buChar char="•"/>
                      </a:pPr>
                      <a:r>
                        <a:rPr lang="ro-MD" sz="1400" b="1" dirty="0">
                          <a:latin typeface="Cambria" panose="02040503050406030204" pitchFamily="18" charset="0"/>
                        </a:rPr>
                        <a:t>Actualizarea datelor despre angajați</a:t>
                      </a:r>
                    </a:p>
                    <a:p>
                      <a:pPr marL="342900" lvl="0" indent="-342900" rtl="0">
                        <a:buFont typeface="Arial" panose="020B0604020202020204" pitchFamily="34" charset="0"/>
                        <a:buChar char="•"/>
                      </a:pPr>
                      <a:r>
                        <a:rPr lang="ro-MD" sz="1400" b="1" dirty="0">
                          <a:latin typeface="Cambria" panose="02040503050406030204" pitchFamily="18" charset="0"/>
                        </a:rPr>
                        <a:t>Adăugarea activității didactice a cadrelor didactice</a:t>
                      </a:r>
                    </a:p>
                    <a:p>
                      <a:pPr marL="342900" lvl="0" indent="-342900" rtl="0">
                        <a:buFont typeface="Arial" panose="020B0604020202020204" pitchFamily="34" charset="0"/>
                        <a:buChar char="•"/>
                      </a:pPr>
                      <a:r>
                        <a:rPr lang="ro-MD" sz="1400" b="1" dirty="0">
                          <a:latin typeface="Cambria" panose="02040503050406030204" pitchFamily="18" charset="0"/>
                        </a:rPr>
                        <a:t>Confirmarea finalizării etapei date (meniul Administrare - Etapele de introducere a datelor)</a:t>
                      </a:r>
                      <a:endParaRPr lang="en-US" sz="1400" b="1" dirty="0">
                        <a:latin typeface="Cambria" panose="02040503050406030204" pitchFamily="18" charset="0"/>
                      </a:endParaRPr>
                    </a:p>
                  </a:txBody>
                  <a:tcPr anchor="ctr"/>
                </a:tc>
                <a:extLst>
                  <a:ext uri="{0D108BD9-81ED-4DB2-BD59-A6C34878D82A}">
                    <a16:rowId xmlns:a16="http://schemas.microsoft.com/office/drawing/2014/main" val="10001"/>
                  </a:ext>
                </a:extLst>
              </a:tr>
              <a:tr h="9836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o-RO" sz="1400" b="1" dirty="0">
                          <a:effectLst>
                            <a:outerShdw blurRad="38100" dist="38100" dir="2700000" algn="tl">
                              <a:srgbClr val="000000">
                                <a:alpha val="43137"/>
                              </a:srgbClr>
                            </a:outerShdw>
                          </a:effectLst>
                          <a:latin typeface="Cambria" panose="02040503050406030204" pitchFamily="18" charset="0"/>
                        </a:rPr>
                        <a:t>II</a:t>
                      </a:r>
                      <a:endParaRPr lang="en-US" sz="1400" b="1" dirty="0">
                        <a:effectLst>
                          <a:outerShdw blurRad="38100" dist="38100" dir="2700000" algn="tl">
                            <a:srgbClr val="000000">
                              <a:alpha val="43137"/>
                            </a:srgbClr>
                          </a:outerShdw>
                        </a:effectLst>
                        <a:latin typeface="Cambria" panose="020405030504060302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err="1">
                          <a:effectLst/>
                          <a:latin typeface="Cambria" panose="02040503050406030204" pitchFamily="18" charset="0"/>
                        </a:rPr>
                        <a:t>Introducerea</a:t>
                      </a:r>
                      <a:r>
                        <a:rPr lang="en-US" sz="1400" b="1" dirty="0">
                          <a:effectLst/>
                          <a:latin typeface="Cambria" panose="02040503050406030204" pitchFamily="18" charset="0"/>
                        </a:rPr>
                        <a:t> </a:t>
                      </a:r>
                      <a:r>
                        <a:rPr lang="en-US" sz="1400" b="1" dirty="0" err="1">
                          <a:effectLst/>
                          <a:latin typeface="Cambria" panose="02040503050406030204" pitchFamily="18" charset="0"/>
                        </a:rPr>
                        <a:t>notelor</a:t>
                      </a:r>
                      <a:r>
                        <a:rPr lang="en-US" sz="1400" b="1" dirty="0">
                          <a:effectLst/>
                          <a:latin typeface="Cambria" panose="02040503050406030204" pitchFamily="18" charset="0"/>
                        </a:rPr>
                        <a:t> </a:t>
                      </a:r>
                      <a:r>
                        <a:rPr lang="ro-MD" sz="1400" b="1" dirty="0">
                          <a:effectLst/>
                          <a:latin typeface="Cambria" panose="02040503050406030204" pitchFamily="18" charset="0"/>
                        </a:rPr>
                        <a:t>(</a:t>
                      </a:r>
                      <a:r>
                        <a:rPr lang="en-US" sz="1400" b="1" dirty="0" err="1">
                          <a:effectLst/>
                          <a:latin typeface="Cambria" panose="02040503050406030204" pitchFamily="18" charset="0"/>
                        </a:rPr>
                        <a:t>semestrul</a:t>
                      </a:r>
                      <a:r>
                        <a:rPr lang="ro-MD" sz="1400" b="1" baseline="0" dirty="0">
                          <a:effectLst/>
                          <a:latin typeface="Cambria" panose="02040503050406030204" pitchFamily="18" charset="0"/>
                        </a:rPr>
                        <a:t> I)</a:t>
                      </a:r>
                    </a:p>
                    <a:p>
                      <a:pPr marL="0" marR="0" lvl="0" indent="0" algn="l" defTabSz="914400" rtl="0" eaLnBrk="1" fontAlgn="auto" latinLnBrk="0" hangingPunct="1">
                        <a:lnSpc>
                          <a:spcPct val="100000"/>
                        </a:lnSpc>
                        <a:spcBef>
                          <a:spcPts val="0"/>
                        </a:spcBef>
                        <a:spcAft>
                          <a:spcPts val="0"/>
                        </a:spcAft>
                        <a:buClrTx/>
                        <a:buSzTx/>
                        <a:buFontTx/>
                        <a:buNone/>
                        <a:tabLst/>
                        <a:defRPr/>
                      </a:pPr>
                      <a:r>
                        <a:rPr lang="ro-MD" sz="1400" b="1" baseline="0" dirty="0">
                          <a:effectLst/>
                          <a:latin typeface="Cambria" panose="02040503050406030204" pitchFamily="18" charset="0"/>
                        </a:rPr>
                        <a:t>(Ianuarie - Februarie)</a:t>
                      </a:r>
                      <a:endParaRPr lang="en-US" sz="1400" b="1" dirty="0">
                        <a:effectLst/>
                        <a:latin typeface="Cambria" panose="02040503050406030204" pitchFamily="18" charset="0"/>
                      </a:endParaRPr>
                    </a:p>
                  </a:txBody>
                  <a:tcPr anchor="ctr"/>
                </a:tc>
                <a:tc>
                  <a:txBody>
                    <a:bodyPr/>
                    <a:lstStyle/>
                    <a:p>
                      <a:pPr marL="342900" lvl="0" indent="-342900" rtl="0">
                        <a:buFont typeface="Arial" panose="020B0604020202020204" pitchFamily="34" charset="0"/>
                        <a:buChar char="•"/>
                      </a:pPr>
                      <a:r>
                        <a:rPr lang="ro-MD" sz="1400" b="1" kern="1200" dirty="0">
                          <a:solidFill>
                            <a:schemeClr val="dk1"/>
                          </a:solidFill>
                          <a:latin typeface="Cambria" panose="02040503050406030204" pitchFamily="18" charset="0"/>
                          <a:ea typeface="+mn-ea"/>
                          <a:cs typeface="+mn-cs"/>
                        </a:rPr>
                        <a:t>Actualizarea datelor despre elevi, angajați,</a:t>
                      </a:r>
                      <a:r>
                        <a:rPr lang="ro-MD" sz="1400" b="1" kern="1200" baseline="0" dirty="0">
                          <a:solidFill>
                            <a:schemeClr val="dk1"/>
                          </a:solidFill>
                          <a:latin typeface="Cambria" panose="02040503050406030204" pitchFamily="18" charset="0"/>
                          <a:ea typeface="+mn-ea"/>
                          <a:cs typeface="+mn-cs"/>
                        </a:rPr>
                        <a:t> instituție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kern="1200" dirty="0">
                          <a:solidFill>
                            <a:schemeClr val="dk1"/>
                          </a:solidFill>
                          <a:latin typeface="Cambria" panose="02040503050406030204" pitchFamily="18" charset="0"/>
                          <a:ea typeface="+mn-ea"/>
                          <a:cs typeface="+mn-cs"/>
                        </a:rPr>
                        <a:t>Introducerea notelor semestriale, teze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kern="1200" baseline="0" dirty="0">
                          <a:solidFill>
                            <a:schemeClr val="dk1"/>
                          </a:solidFill>
                          <a:latin typeface="Cambria" panose="02040503050406030204" pitchFamily="18" charset="0"/>
                          <a:ea typeface="+mn-ea"/>
                          <a:cs typeface="+mn-cs"/>
                        </a:rPr>
                        <a:t>Exmatricularea elevilor ce s-au transferat în alte instituții</a:t>
                      </a:r>
                      <a:endParaRPr lang="en-US" sz="1400" b="1" kern="1200" dirty="0">
                        <a:solidFill>
                          <a:schemeClr val="dk1"/>
                        </a:solidFill>
                        <a:latin typeface="Cambria" panose="02040503050406030204" pitchFamily="18" charset="0"/>
                        <a:ea typeface="+mn-ea"/>
                        <a:cs typeface="+mn-cs"/>
                      </a:endParaRPr>
                    </a:p>
                    <a:p>
                      <a:pPr marL="342900" lvl="0" indent="-342900" rtl="0">
                        <a:buFont typeface="Arial" panose="020B0604020202020204" pitchFamily="34" charset="0"/>
                        <a:buChar char="•"/>
                      </a:pPr>
                      <a:r>
                        <a:rPr lang="ro-MD" sz="1400" b="1" kern="1200" dirty="0">
                          <a:solidFill>
                            <a:schemeClr val="dk1"/>
                          </a:solidFill>
                          <a:latin typeface="Cambria" panose="02040503050406030204" pitchFamily="18" charset="0"/>
                          <a:ea typeface="+mn-ea"/>
                          <a:cs typeface="+mn-cs"/>
                        </a:rPr>
                        <a:t>Introducerea bugetului instituției pentru anul financiar ce s-a încheiat</a:t>
                      </a:r>
                      <a:endParaRPr lang="en-US" sz="1400" b="1" kern="1200" dirty="0">
                        <a:solidFill>
                          <a:schemeClr val="dk1"/>
                        </a:solidFill>
                        <a:latin typeface="Cambria" panose="02040503050406030204" pitchFamily="18" charset="0"/>
                        <a:ea typeface="+mn-ea"/>
                        <a:cs typeface="+mn-cs"/>
                      </a:endParaRPr>
                    </a:p>
                  </a:txBody>
                  <a:tcPr anchor="ctr"/>
                </a:tc>
                <a:extLst>
                  <a:ext uri="{0D108BD9-81ED-4DB2-BD59-A6C34878D82A}">
                    <a16:rowId xmlns:a16="http://schemas.microsoft.com/office/drawing/2014/main" val="10002"/>
                  </a:ext>
                </a:extLst>
              </a:tr>
              <a:tr h="9990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o-RO" sz="1400" b="1" dirty="0">
                          <a:effectLst>
                            <a:outerShdw blurRad="38100" dist="38100" dir="2700000" algn="tl">
                              <a:srgbClr val="000000">
                                <a:alpha val="43137"/>
                              </a:srgbClr>
                            </a:outerShdw>
                          </a:effectLst>
                          <a:latin typeface="Cambria" panose="02040503050406030204" pitchFamily="18" charset="0"/>
                        </a:rPr>
                        <a:t>III</a:t>
                      </a:r>
                      <a:endParaRPr lang="en-US" sz="1400" b="1" dirty="0">
                        <a:effectLst>
                          <a:outerShdw blurRad="38100" dist="38100" dir="2700000" algn="tl">
                            <a:srgbClr val="000000">
                              <a:alpha val="43137"/>
                            </a:srgbClr>
                          </a:outerShdw>
                        </a:effectLst>
                        <a:latin typeface="Cambria" panose="020405030504060302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err="1">
                          <a:effectLst/>
                          <a:latin typeface="Cambria" panose="02040503050406030204" pitchFamily="18" charset="0"/>
                        </a:rPr>
                        <a:t>Introducerea</a:t>
                      </a:r>
                      <a:r>
                        <a:rPr lang="en-US" sz="1400" b="1" dirty="0">
                          <a:effectLst/>
                          <a:latin typeface="Cambria" panose="02040503050406030204" pitchFamily="18" charset="0"/>
                        </a:rPr>
                        <a:t> </a:t>
                      </a:r>
                      <a:r>
                        <a:rPr lang="en-US" sz="1400" b="1" dirty="0" err="1">
                          <a:effectLst/>
                          <a:latin typeface="Cambria" panose="02040503050406030204" pitchFamily="18" charset="0"/>
                        </a:rPr>
                        <a:t>notelor</a:t>
                      </a:r>
                      <a:r>
                        <a:rPr lang="en-US" sz="1400" b="1" dirty="0">
                          <a:effectLst/>
                          <a:latin typeface="Cambria" panose="02040503050406030204" pitchFamily="18" charset="0"/>
                        </a:rPr>
                        <a:t> </a:t>
                      </a:r>
                      <a:r>
                        <a:rPr lang="ro-MD" sz="1400" b="1" dirty="0">
                          <a:effectLst/>
                          <a:latin typeface="Cambria" panose="02040503050406030204" pitchFamily="18" charset="0"/>
                        </a:rPr>
                        <a:t>(</a:t>
                      </a:r>
                      <a:r>
                        <a:rPr lang="en-US" sz="1400" b="1" dirty="0" err="1">
                          <a:effectLst/>
                          <a:latin typeface="Cambria" panose="02040503050406030204" pitchFamily="18" charset="0"/>
                        </a:rPr>
                        <a:t>semestrul</a:t>
                      </a:r>
                      <a:r>
                        <a:rPr lang="ro-MD" sz="1400" b="1" baseline="0" dirty="0">
                          <a:effectLst/>
                          <a:latin typeface="Cambria" panose="02040503050406030204" pitchFamily="18" charset="0"/>
                        </a:rPr>
                        <a:t> II și anuale)</a:t>
                      </a:r>
                    </a:p>
                    <a:p>
                      <a:pPr marL="0" marR="0" lvl="0" indent="0" algn="l" defTabSz="914400" rtl="0" eaLnBrk="1" fontAlgn="auto" latinLnBrk="0" hangingPunct="1">
                        <a:lnSpc>
                          <a:spcPct val="100000"/>
                        </a:lnSpc>
                        <a:spcBef>
                          <a:spcPts val="0"/>
                        </a:spcBef>
                        <a:spcAft>
                          <a:spcPts val="0"/>
                        </a:spcAft>
                        <a:buClrTx/>
                        <a:buSzTx/>
                        <a:buFontTx/>
                        <a:buNone/>
                        <a:tabLst/>
                        <a:defRPr/>
                      </a:pPr>
                      <a:r>
                        <a:rPr lang="ro-MD" sz="1400" b="1" baseline="0" dirty="0">
                          <a:effectLst/>
                          <a:latin typeface="Cambria" panose="02040503050406030204" pitchFamily="18" charset="0"/>
                        </a:rPr>
                        <a:t>(Mai - Iunie)</a:t>
                      </a:r>
                      <a:endParaRPr lang="en-US" sz="1400" b="1" dirty="0">
                        <a:effectLst/>
                        <a:latin typeface="Cambria" panose="02040503050406030204" pitchFamily="18" charset="0"/>
                      </a:endParaRPr>
                    </a:p>
                  </a:txBody>
                  <a:tcPr anchor="ctr"/>
                </a:tc>
                <a:tc>
                  <a:txBody>
                    <a:bodyPr/>
                    <a:lstStyle/>
                    <a:p>
                      <a:pPr marL="342900" lvl="0" indent="-342900" rtl="0">
                        <a:buFont typeface="Arial" panose="020B0604020202020204" pitchFamily="34" charset="0"/>
                        <a:buChar char="•"/>
                      </a:pPr>
                      <a:r>
                        <a:rPr lang="ro-MD" sz="1400" b="1" kern="1200" dirty="0">
                          <a:solidFill>
                            <a:schemeClr val="dk1"/>
                          </a:solidFill>
                          <a:latin typeface="Cambria" panose="02040503050406030204" pitchFamily="18" charset="0"/>
                          <a:ea typeface="+mn-ea"/>
                          <a:cs typeface="+mn-cs"/>
                        </a:rPr>
                        <a:t>Actualizarea datelor despre elevi, angajați,</a:t>
                      </a:r>
                      <a:r>
                        <a:rPr lang="ro-MD" sz="1400" b="1" kern="1200" baseline="0" dirty="0">
                          <a:solidFill>
                            <a:schemeClr val="dk1"/>
                          </a:solidFill>
                          <a:latin typeface="Cambria" panose="02040503050406030204" pitchFamily="18" charset="0"/>
                          <a:ea typeface="+mn-ea"/>
                          <a:cs typeface="+mn-cs"/>
                        </a:rPr>
                        <a:t> instituție</a:t>
                      </a:r>
                      <a:endParaRPr lang="en-US" sz="1400" b="1" kern="1200" dirty="0">
                        <a:solidFill>
                          <a:schemeClr val="dk1"/>
                        </a:solidFill>
                        <a:latin typeface="Cambria" panose="02040503050406030204" pitchFamily="18" charset="0"/>
                        <a:ea typeface="+mn-ea"/>
                        <a:cs typeface="+mn-cs"/>
                      </a:endParaRPr>
                    </a:p>
                    <a:p>
                      <a:pPr marL="342900" lvl="0" indent="-342900" rtl="0">
                        <a:buFont typeface="Arial" panose="020B0604020202020204" pitchFamily="34" charset="0"/>
                        <a:buChar char="•"/>
                      </a:pPr>
                      <a:r>
                        <a:rPr lang="ro-MD" sz="1400" b="1" kern="1200" dirty="0">
                          <a:solidFill>
                            <a:schemeClr val="dk1"/>
                          </a:solidFill>
                          <a:latin typeface="Cambria" panose="02040503050406030204" pitchFamily="18" charset="0"/>
                          <a:ea typeface="+mn-ea"/>
                          <a:cs typeface="+mn-cs"/>
                        </a:rPr>
                        <a:t>Introducerea notelor semestriale, teze, notele</a:t>
                      </a:r>
                      <a:r>
                        <a:rPr lang="ro-MD" sz="1400" b="1" kern="1200" baseline="0" dirty="0">
                          <a:solidFill>
                            <a:schemeClr val="dk1"/>
                          </a:solidFill>
                          <a:latin typeface="Cambria" panose="02040503050406030204" pitchFamily="18" charset="0"/>
                          <a:ea typeface="+mn-ea"/>
                          <a:cs typeface="+mn-cs"/>
                        </a:rPr>
                        <a:t> anuale</a:t>
                      </a:r>
                    </a:p>
                    <a:p>
                      <a:pPr marL="342900" lvl="0" indent="-342900" rtl="0">
                        <a:buFont typeface="Arial" panose="020B0604020202020204" pitchFamily="34" charset="0"/>
                        <a:buChar char="•"/>
                      </a:pPr>
                      <a:r>
                        <a:rPr lang="ro-MD" sz="1400" b="1" dirty="0">
                          <a:latin typeface="Cambria" panose="02040503050406030204" pitchFamily="18" charset="0"/>
                        </a:rPr>
                        <a:t>Introducerea</a:t>
                      </a:r>
                      <a:r>
                        <a:rPr lang="ro-MD" sz="1400" b="1" baseline="0" dirty="0">
                          <a:latin typeface="Cambria" panose="02040503050406030204" pitchFamily="18" charset="0"/>
                        </a:rPr>
                        <a:t> notelor de la examene (cl. 4, 9)</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kern="1200" baseline="0" dirty="0">
                          <a:solidFill>
                            <a:schemeClr val="dk1"/>
                          </a:solidFill>
                          <a:latin typeface="Cambria" panose="02040503050406030204" pitchFamily="18" charset="0"/>
                          <a:ea typeface="+mn-ea"/>
                          <a:cs typeface="+mn-cs"/>
                        </a:rPr>
                        <a:t>Exmatricularea elevilor ce s-au transferat în alte instituții</a:t>
                      </a:r>
                      <a:endParaRPr lang="en-US" sz="1400" b="1" kern="1200" dirty="0">
                        <a:solidFill>
                          <a:schemeClr val="dk1"/>
                        </a:solidFill>
                        <a:latin typeface="Cambria" panose="02040503050406030204" pitchFamily="18" charset="0"/>
                        <a:ea typeface="+mn-ea"/>
                        <a:cs typeface="+mn-cs"/>
                      </a:endParaRPr>
                    </a:p>
                  </a:txBody>
                  <a:tcPr anchor="ctr"/>
                </a:tc>
                <a:extLst>
                  <a:ext uri="{0D108BD9-81ED-4DB2-BD59-A6C34878D82A}">
                    <a16:rowId xmlns:a16="http://schemas.microsoft.com/office/drawing/2014/main" val="10003"/>
                  </a:ext>
                </a:extLst>
              </a:tr>
              <a:tr h="12231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o-RO" sz="1400" b="1" dirty="0">
                          <a:effectLst>
                            <a:outerShdw blurRad="38100" dist="38100" dir="2700000" algn="tl">
                              <a:srgbClr val="000000">
                                <a:alpha val="43137"/>
                              </a:srgbClr>
                            </a:outerShdw>
                          </a:effectLst>
                          <a:latin typeface="Cambria" panose="02040503050406030204" pitchFamily="18" charset="0"/>
                        </a:rPr>
                        <a:t>IV</a:t>
                      </a:r>
                      <a:endParaRPr lang="en-US" sz="1400" b="1" dirty="0">
                        <a:effectLst>
                          <a:outerShdw blurRad="38100" dist="38100" dir="2700000" algn="tl">
                            <a:srgbClr val="000000">
                              <a:alpha val="43137"/>
                            </a:srgbClr>
                          </a:outerShdw>
                        </a:effectLst>
                        <a:latin typeface="Cambria" panose="020405030504060302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err="1">
                          <a:effectLst/>
                          <a:latin typeface="Cambria" panose="02040503050406030204" pitchFamily="18" charset="0"/>
                        </a:rPr>
                        <a:t>Închiderea</a:t>
                      </a:r>
                      <a:r>
                        <a:rPr lang="en-US" sz="1400" b="1" dirty="0">
                          <a:effectLst/>
                          <a:latin typeface="Cambria" panose="02040503050406030204" pitchFamily="18" charset="0"/>
                        </a:rPr>
                        <a:t> </a:t>
                      </a:r>
                      <a:r>
                        <a:rPr lang="en-US" sz="1400" b="1" dirty="0" err="1">
                          <a:effectLst/>
                          <a:latin typeface="Cambria" panose="02040503050406030204" pitchFamily="18" charset="0"/>
                        </a:rPr>
                        <a:t>anului</a:t>
                      </a:r>
                      <a:r>
                        <a:rPr lang="en-US" sz="1400" b="1" dirty="0">
                          <a:effectLst/>
                          <a:latin typeface="Cambria" panose="02040503050406030204" pitchFamily="18" charset="0"/>
                        </a:rPr>
                        <a:t> de </a:t>
                      </a:r>
                      <a:r>
                        <a:rPr lang="en-US" sz="1400" b="1" dirty="0" err="1">
                          <a:effectLst/>
                          <a:latin typeface="Cambria" panose="02040503050406030204" pitchFamily="18" charset="0"/>
                        </a:rPr>
                        <a:t>studii</a:t>
                      </a:r>
                      <a:endParaRPr lang="ro-MD" sz="1400" b="1" dirty="0">
                        <a:effectLst/>
                        <a:latin typeface="Cambria"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o-MD" sz="1400" b="1" dirty="0">
                          <a:effectLst/>
                          <a:latin typeface="Cambria" panose="02040503050406030204" pitchFamily="18" charset="0"/>
                        </a:rPr>
                        <a:t>(August – Septembrie</a:t>
                      </a:r>
                      <a:r>
                        <a:rPr lang="ro-MD" sz="1400" b="1" baseline="0" dirty="0">
                          <a:effectLst/>
                          <a:latin typeface="Cambria" panose="02040503050406030204" pitchFamily="18" charset="0"/>
                        </a:rPr>
                        <a:t>)</a:t>
                      </a:r>
                      <a:endParaRPr lang="en-US" sz="1400" b="1" dirty="0">
                        <a:effectLst/>
                        <a:latin typeface="Cambria" panose="02040503050406030204" pitchFamily="18" charset="0"/>
                      </a:endParaRPr>
                    </a:p>
                  </a:txBody>
                  <a:tcPr anchor="ct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dirty="0">
                          <a:latin typeface="Cambria" panose="02040503050406030204" pitchFamily="18" charset="0"/>
                        </a:rPr>
                        <a:t>Introducerea</a:t>
                      </a:r>
                      <a:r>
                        <a:rPr lang="ro-MD" sz="1400" b="1" baseline="0" dirty="0">
                          <a:latin typeface="Cambria" panose="02040503050406030204" pitchFamily="18" charset="0"/>
                        </a:rPr>
                        <a:t> notelor de la examene (cl. 9, 12)</a:t>
                      </a:r>
                      <a:endParaRPr lang="ro-MD" sz="1400" b="1" dirty="0">
                        <a:latin typeface="Cambria" panose="020405030504060302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dirty="0">
                          <a:latin typeface="Cambria" panose="02040503050406030204" pitchFamily="18" charset="0"/>
                        </a:rPr>
                        <a:t>Actualizarea datelor despre instituție, elevi, angajați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dirty="0">
                          <a:solidFill>
                            <a:srgbClr val="FF0000"/>
                          </a:solidFill>
                          <a:latin typeface="Cambria" panose="02040503050406030204" pitchFamily="18" charset="0"/>
                        </a:rPr>
                        <a:t>Exmatricularea elevilor ce au plecat din instituție pe parcursul verii </a:t>
                      </a:r>
                      <a:r>
                        <a:rPr lang="ro-MD" sz="1400" b="1" dirty="0">
                          <a:latin typeface="Cambria" panose="02040503050406030204" pitchFamily="18"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dirty="0">
                          <a:latin typeface="Cambria" panose="02040503050406030204" pitchFamily="18" charset="0"/>
                        </a:rPr>
                        <a:t>Introducerea datelor despre absolvenți (actul de studii, încadrarea acestora)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o-MD" sz="1400" b="1" dirty="0">
                          <a:latin typeface="Cambria" panose="02040503050406030204" pitchFamily="18" charset="0"/>
                        </a:rPr>
                        <a:t>Promovarea elevilor absolvenți</a:t>
                      </a:r>
                      <a:endParaRPr lang="en-US" sz="1400" b="1" dirty="0">
                        <a:latin typeface="Cambria" panose="02040503050406030204" pitchFamily="18" charset="0"/>
                      </a:endParaRPr>
                    </a:p>
                    <a:p>
                      <a:pPr marL="285750" indent="-285750">
                        <a:buFont typeface="Arial" panose="020B0604020202020204" pitchFamily="34" charset="0"/>
                        <a:buChar char="•"/>
                      </a:pPr>
                      <a:r>
                        <a:rPr lang="ro-MD" sz="1400" b="1" kern="1200" dirty="0">
                          <a:solidFill>
                            <a:schemeClr val="dk1"/>
                          </a:solidFill>
                          <a:latin typeface="Cambria" panose="02040503050406030204" pitchFamily="18" charset="0"/>
                          <a:ea typeface="+mn-ea"/>
                          <a:cs typeface="+mn-cs"/>
                        </a:rPr>
                        <a:t>Închiderea anului de studii</a:t>
                      </a:r>
                      <a:endParaRPr lang="en-US" sz="1400" b="1" kern="1200" dirty="0">
                        <a:solidFill>
                          <a:schemeClr val="dk1"/>
                        </a:solidFill>
                        <a:latin typeface="Cambria" panose="02040503050406030204" pitchFamily="18" charset="0"/>
                        <a:ea typeface="+mn-ea"/>
                        <a:cs typeface="+mn-cs"/>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023848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902990"/>
            <a:ext cx="9931460" cy="665751"/>
          </a:xfrm>
        </p:spPr>
        <p:txBody>
          <a:bodyPr>
            <a:normAutofit/>
          </a:bodyPr>
          <a:lstStyle/>
          <a:p>
            <a:r>
              <a:rPr lang="pt-BR" sz="2800" b="1" dirty="0">
                <a:solidFill>
                  <a:schemeClr val="accent4">
                    <a:lumMod val="75000"/>
                  </a:schemeClr>
                </a:solidFill>
                <a:latin typeface="Cambria" panose="02040503050406030204" pitchFamily="18" charset="0"/>
              </a:rPr>
              <a:t>A</a:t>
            </a:r>
            <a:r>
              <a:rPr lang="ro-RO" sz="2800" b="1" dirty="0" err="1">
                <a:solidFill>
                  <a:schemeClr val="accent4">
                    <a:lumMod val="75000"/>
                  </a:schemeClr>
                </a:solidFill>
                <a:latin typeface="Cambria" panose="02040503050406030204" pitchFamily="18" charset="0"/>
              </a:rPr>
              <a:t>dăugarea</a:t>
            </a:r>
            <a:r>
              <a:rPr lang="ro-RO" sz="2800" b="1" dirty="0">
                <a:solidFill>
                  <a:schemeClr val="accent4">
                    <a:lumMod val="75000"/>
                  </a:schemeClr>
                </a:solidFill>
                <a:latin typeface="Cambria" panose="02040503050406030204" pitchFamily="18" charset="0"/>
              </a:rPr>
              <a:t> Activității didactice a Cadrelor Didactice (4)</a:t>
            </a:r>
            <a:endParaRPr lang="en-US" sz="2800" b="1" dirty="0">
              <a:solidFill>
                <a:schemeClr val="accent4">
                  <a:lumMod val="75000"/>
                </a:schemeClr>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855677" y="1476462"/>
            <a:ext cx="10360403" cy="5184397"/>
          </a:xfrm>
        </p:spPr>
        <p:txBody>
          <a:bodyPr>
            <a:normAutofit fontScale="25000" lnSpcReduction="20000"/>
          </a:bodyPr>
          <a:lstStyle/>
          <a:p>
            <a:pPr marL="0" indent="0">
              <a:buNone/>
            </a:pPr>
            <a:r>
              <a:rPr lang="ro-RO" sz="5200" b="1" dirty="0">
                <a:solidFill>
                  <a:srgbClr val="FF0000"/>
                </a:solidFill>
                <a:latin typeface="Cambria" panose="02040503050406030204" pitchFamily="18" charset="0"/>
              </a:rPr>
              <a:t>Fila </a:t>
            </a:r>
            <a:r>
              <a:rPr lang="ro-RO" sz="5200" b="1" dirty="0">
                <a:solidFill>
                  <a:schemeClr val="accent1">
                    <a:lumMod val="50000"/>
                  </a:schemeClr>
                </a:solidFill>
                <a:latin typeface="Cambria" panose="02040503050406030204" pitchFamily="18" charset="0"/>
              </a:rPr>
              <a:t>Activități didactice </a:t>
            </a:r>
            <a:r>
              <a:rPr lang="ro-RO" sz="5200" b="1" dirty="0">
                <a:solidFill>
                  <a:srgbClr val="FF0000"/>
                </a:solidFill>
                <a:latin typeface="Cambria" panose="02040503050406030204" pitchFamily="18" charset="0"/>
              </a:rPr>
              <a:t>– obligatoriu se va completa activitatea didactică a cadrului didactic, indicând ce discipline predă, gradul didactic, la ce clase predă și câte ore are!</a:t>
            </a:r>
            <a:endParaRPr lang="ro-RO" sz="5200" dirty="0">
              <a:latin typeface="Cambria" panose="02040503050406030204" pitchFamily="18" charset="0"/>
            </a:endParaRPr>
          </a:p>
          <a:p>
            <a:r>
              <a:rPr lang="ro-RO" sz="5200" b="1" dirty="0">
                <a:solidFill>
                  <a:schemeClr val="accent6">
                    <a:lumMod val="50000"/>
                  </a:schemeClr>
                </a:solidFill>
                <a:latin typeface="Cambria" panose="02040503050406030204" pitchFamily="18" charset="0"/>
              </a:rPr>
              <a:t>Adăugare </a:t>
            </a:r>
            <a:r>
              <a:rPr lang="ro-RO" sz="5200" dirty="0">
                <a:latin typeface="Cambria" panose="02040503050406030204" pitchFamily="18" charset="0"/>
              </a:rPr>
              <a:t>– acest buton permite adăugarea unei înregistrări;</a:t>
            </a:r>
          </a:p>
          <a:p>
            <a:r>
              <a:rPr lang="ro-RO" sz="5200" b="1" dirty="0">
                <a:solidFill>
                  <a:schemeClr val="accent6">
                    <a:lumMod val="50000"/>
                  </a:schemeClr>
                </a:solidFill>
                <a:latin typeface="Cambria" panose="02040503050406030204" pitchFamily="18" charset="0"/>
              </a:rPr>
              <a:t>Activitatea didactică </a:t>
            </a:r>
            <a:r>
              <a:rPr lang="ro-RO" sz="5200" dirty="0">
                <a:latin typeface="Cambria" panose="02040503050406030204" pitchFamily="18" charset="0"/>
              </a:rPr>
              <a:t>– se va bifa genul de activitate – disciplină de bază sau cerc etc.;</a:t>
            </a:r>
          </a:p>
          <a:p>
            <a:r>
              <a:rPr lang="ro-RO" sz="5200" b="1" dirty="0">
                <a:solidFill>
                  <a:schemeClr val="accent6">
                    <a:lumMod val="50000"/>
                  </a:schemeClr>
                </a:solidFill>
                <a:latin typeface="Cambria" panose="02040503050406030204" pitchFamily="18" charset="0"/>
              </a:rPr>
              <a:t>Selectați </a:t>
            </a:r>
            <a:r>
              <a:rPr lang="ro-RO" sz="5200" dirty="0">
                <a:latin typeface="Cambria" panose="02040503050406030204" pitchFamily="18" charset="0"/>
              </a:rPr>
              <a:t>– în dependență de genul de activitate selectat – aici se vor fi afișate disciplinele / opționalele / cercurile etc.;</a:t>
            </a:r>
            <a:endParaRPr lang="ro-RO" sz="5200" dirty="0">
              <a:solidFill>
                <a:srgbClr val="FF0000"/>
              </a:solidFill>
              <a:latin typeface="Cambria" panose="02040503050406030204" pitchFamily="18" charset="0"/>
            </a:endParaRPr>
          </a:p>
          <a:p>
            <a:r>
              <a:rPr lang="ro-RO" sz="5200" b="1" dirty="0">
                <a:solidFill>
                  <a:schemeClr val="accent6">
                    <a:lumMod val="50000"/>
                  </a:schemeClr>
                </a:solidFill>
                <a:latin typeface="Cambria" panose="02040503050406030204" pitchFamily="18" charset="0"/>
              </a:rPr>
              <a:t>Gradul didactic </a:t>
            </a:r>
            <a:r>
              <a:rPr lang="ro-RO" sz="5200" dirty="0">
                <a:latin typeface="Cambria" panose="02040503050406030204" pitchFamily="18" charset="0"/>
              </a:rPr>
              <a:t>– obligatoriu se va introduce gradul didactic pentru activitatea selectată, dacă cadrul nu deține grad didactic – se va alege – Fără grad (categorie);</a:t>
            </a:r>
          </a:p>
          <a:p>
            <a:r>
              <a:rPr lang="ro-RO" sz="5200" b="1" dirty="0">
                <a:solidFill>
                  <a:schemeClr val="accent6">
                    <a:lumMod val="50000"/>
                  </a:schemeClr>
                </a:solidFill>
                <a:latin typeface="Cambria" panose="02040503050406030204" pitchFamily="18" charset="0"/>
              </a:rPr>
              <a:t>Numărul ordinii după importanța activității personalului didactic </a:t>
            </a:r>
            <a:r>
              <a:rPr lang="ro-RO" sz="5200" dirty="0">
                <a:latin typeface="Cambria" panose="02040503050406030204" pitchFamily="18" charset="0"/>
              </a:rPr>
              <a:t>– la dorință se va introduce cifra în ordinea căruia să apară activitatea;</a:t>
            </a:r>
            <a:endParaRPr lang="ro-RO" sz="5200" dirty="0">
              <a:solidFill>
                <a:srgbClr val="FF0000"/>
              </a:solidFill>
              <a:latin typeface="Cambria" panose="02040503050406030204" pitchFamily="18" charset="0"/>
            </a:endParaRPr>
          </a:p>
          <a:p>
            <a:r>
              <a:rPr lang="ro-RO" sz="5200" b="1" dirty="0">
                <a:solidFill>
                  <a:schemeClr val="accent6">
                    <a:lumMod val="50000"/>
                  </a:schemeClr>
                </a:solidFill>
                <a:latin typeface="Cambria" panose="02040503050406030204" pitchFamily="18" charset="0"/>
              </a:rPr>
              <a:t>Salvare </a:t>
            </a:r>
            <a:r>
              <a:rPr lang="ro-RO" sz="5200" dirty="0">
                <a:latin typeface="Cambria" panose="02040503050406030204" pitchFamily="18" charset="0"/>
              </a:rPr>
              <a:t>– se va accesa butonul pentru salvarea activității;</a:t>
            </a:r>
          </a:p>
          <a:p>
            <a:pPr marL="0" indent="0">
              <a:buNone/>
            </a:pPr>
            <a:r>
              <a:rPr lang="ro-RO" sz="5200" b="1" dirty="0">
                <a:solidFill>
                  <a:srgbClr val="FF0000"/>
                </a:solidFill>
                <a:latin typeface="Cambria" panose="02040503050406030204" pitchFamily="18" charset="0"/>
              </a:rPr>
              <a:t>După salvarea activității, pe pagină va apărea înregistrarea acesteia. Accesând creionașul din partea stângă a înregistrării va fi posibil de adăugat clasele la care predă + numărul de ore, de asemenea se va putea bifa elevii cu învățare la domiciliu, la care predă profesorul + numărul de ore.</a:t>
            </a:r>
          </a:p>
          <a:p>
            <a:r>
              <a:rPr lang="ro-RO" sz="5200" b="1" dirty="0">
                <a:solidFill>
                  <a:schemeClr val="accent6">
                    <a:lumMod val="50000"/>
                  </a:schemeClr>
                </a:solidFill>
                <a:latin typeface="Cambria" panose="02040503050406030204" pitchFamily="18" charset="0"/>
              </a:rPr>
              <a:t>Includere </a:t>
            </a:r>
            <a:r>
              <a:rPr lang="ro-RO" sz="5200" b="1" dirty="0">
                <a:latin typeface="Cambria" panose="02040503050406030204" pitchFamily="18" charset="0"/>
              </a:rPr>
              <a:t>– </a:t>
            </a:r>
            <a:r>
              <a:rPr lang="ro-RO" sz="5200" dirty="0">
                <a:latin typeface="Cambria" panose="02040503050406030204" pitchFamily="18" charset="0"/>
              </a:rPr>
              <a:t>se va bifa căsuța din coloana Includere pentru fiecare clasă </a:t>
            </a:r>
            <a:r>
              <a:rPr lang="ro-RO" sz="5200" i="1" dirty="0">
                <a:latin typeface="Cambria" panose="02040503050406030204" pitchFamily="18" charset="0"/>
              </a:rPr>
              <a:t>(elevi cu învățare la domiciliu)</a:t>
            </a:r>
            <a:r>
              <a:rPr lang="ro-RO" sz="5200" dirty="0">
                <a:latin typeface="Cambria" panose="02040503050406030204" pitchFamily="18" charset="0"/>
              </a:rPr>
              <a:t> în care se </a:t>
            </a:r>
            <a:r>
              <a:rPr lang="ro-RO" sz="5200" i="1" dirty="0">
                <a:latin typeface="Cambria" panose="02040503050406030204" pitchFamily="18" charset="0"/>
              </a:rPr>
              <a:t>(cui) </a:t>
            </a:r>
            <a:r>
              <a:rPr lang="ro-RO" sz="5200" dirty="0">
                <a:latin typeface="Cambria" panose="02040503050406030204" pitchFamily="18" charset="0"/>
              </a:rPr>
              <a:t>predă activitatea selectată.</a:t>
            </a:r>
          </a:p>
          <a:p>
            <a:r>
              <a:rPr lang="ro-RO" sz="5200" b="1" dirty="0">
                <a:solidFill>
                  <a:schemeClr val="accent6">
                    <a:lumMod val="50000"/>
                  </a:schemeClr>
                </a:solidFill>
                <a:latin typeface="Cambria" panose="02040503050406030204" pitchFamily="18" charset="0"/>
              </a:rPr>
              <a:t>Nr de ore per săptămână </a:t>
            </a:r>
            <a:r>
              <a:rPr lang="ro-RO" sz="5200" b="1" dirty="0">
                <a:latin typeface="Cambria" panose="02040503050406030204" pitchFamily="18" charset="0"/>
              </a:rPr>
              <a:t>– </a:t>
            </a:r>
            <a:r>
              <a:rPr lang="ro-RO" sz="5200" dirty="0">
                <a:latin typeface="Cambria" panose="02040503050406030204" pitchFamily="18" charset="0"/>
              </a:rPr>
              <a:t>se va introduce nr de ore predate per săptămână pentru fiecare clasă în care se predă activitatea selectată</a:t>
            </a:r>
          </a:p>
          <a:p>
            <a:r>
              <a:rPr lang="ro-RO" sz="5200" b="1" dirty="0">
                <a:solidFill>
                  <a:schemeClr val="accent6">
                    <a:lumMod val="50000"/>
                  </a:schemeClr>
                </a:solidFill>
                <a:latin typeface="Cambria" panose="02040503050406030204" pitchFamily="18" charset="0"/>
              </a:rPr>
              <a:t>Salvare </a:t>
            </a:r>
            <a:r>
              <a:rPr lang="ro-RO" sz="5200" dirty="0">
                <a:latin typeface="Cambria" panose="02040503050406030204" pitchFamily="18" charset="0"/>
              </a:rPr>
              <a:t>– se va accesa butonul pentru salvarea activității.</a:t>
            </a:r>
          </a:p>
          <a:p>
            <a:pPr marL="0" indent="0">
              <a:buNone/>
            </a:pPr>
            <a:r>
              <a:rPr lang="ro-RO" sz="5200" b="1" dirty="0">
                <a:solidFill>
                  <a:srgbClr val="FFFF00"/>
                </a:solidFill>
                <a:latin typeface="Cambria" panose="02040503050406030204" pitchFamily="18" charset="0"/>
              </a:rPr>
              <a:t>Notă! Pentru cercuri, secții sportive, discipline opționale etc., la care fac parte elevi din diferite clase – se vor bifa clasele din care fac parte elevii, iar numărul de ore se va introduce la una din aceste clase.</a:t>
            </a:r>
            <a:endParaRPr lang="ro-RO" sz="5200" dirty="0">
              <a:solidFill>
                <a:srgbClr val="FFFF00"/>
              </a:solidFill>
              <a:latin typeface="Cambria" panose="02040503050406030204" pitchFamily="18" charset="0"/>
            </a:endParaRPr>
          </a:p>
          <a:p>
            <a:endParaRPr lang="ro-RO" sz="2100" dirty="0">
              <a:latin typeface="Cambria" panose="02040503050406030204" pitchFamily="18" charset="0"/>
            </a:endParaRPr>
          </a:p>
        </p:txBody>
      </p:sp>
    </p:spTree>
    <p:extLst>
      <p:ext uri="{BB962C8B-B14F-4D97-AF65-F5344CB8AC3E}">
        <p14:creationId xmlns:p14="http://schemas.microsoft.com/office/powerpoint/2010/main" val="1850759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BR" sz="2800" b="1" dirty="0">
                <a:solidFill>
                  <a:srgbClr val="029676">
                    <a:lumMod val="75000"/>
                  </a:srgbClr>
                </a:solidFill>
                <a:latin typeface="Cambria" panose="02040503050406030204" pitchFamily="18" charset="0"/>
              </a:rPr>
              <a:t>A</a:t>
            </a:r>
            <a:r>
              <a:rPr lang="ro-RO" sz="2800" b="1" dirty="0" err="1">
                <a:solidFill>
                  <a:srgbClr val="029676">
                    <a:lumMod val="75000"/>
                  </a:srgbClr>
                </a:solidFill>
                <a:latin typeface="Cambria" panose="02040503050406030204" pitchFamily="18" charset="0"/>
              </a:rPr>
              <a:t>dăugarea</a:t>
            </a:r>
            <a:r>
              <a:rPr lang="ro-RO" sz="2800" b="1" dirty="0">
                <a:solidFill>
                  <a:srgbClr val="029676">
                    <a:lumMod val="75000"/>
                  </a:srgbClr>
                </a:solidFill>
                <a:latin typeface="Cambria" panose="02040503050406030204" pitchFamily="18" charset="0"/>
              </a:rPr>
              <a:t> Activității didactice a Cadrelor Didactice (5)</a:t>
            </a:r>
            <a:endParaRPr lang="en-US" sz="2800" b="1" dirty="0">
              <a:solidFill>
                <a:schemeClr val="accent4">
                  <a:lumMod val="75000"/>
                </a:schemeClr>
              </a:solidFill>
              <a:latin typeface="Cambria" panose="02040503050406030204" pitchFamily="18" charset="0"/>
            </a:endParaRPr>
          </a:p>
        </p:txBody>
      </p:sp>
      <p:pic>
        <p:nvPicPr>
          <p:cNvPr id="7" name="Picture 6">
            <a:extLst>
              <a:ext uri="{FF2B5EF4-FFF2-40B4-BE49-F238E27FC236}">
                <a16:creationId xmlns:a16="http://schemas.microsoft.com/office/drawing/2014/main" id="{8E958D40-CBCA-4177-B9B1-1E60F756AB00}"/>
              </a:ext>
            </a:extLst>
          </p:cNvPr>
          <p:cNvPicPr>
            <a:picLocks noChangeAspect="1"/>
          </p:cNvPicPr>
          <p:nvPr/>
        </p:nvPicPr>
        <p:blipFill>
          <a:blip r:embed="rId3"/>
          <a:stretch>
            <a:fillRect/>
          </a:stretch>
        </p:blipFill>
        <p:spPr>
          <a:xfrm>
            <a:off x="302055" y="1828800"/>
            <a:ext cx="6416895" cy="2924742"/>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C6531A7B-1A8F-4F88-B97C-27DAC0E92BD7}"/>
              </a:ext>
            </a:extLst>
          </p:cNvPr>
          <p:cNvPicPr>
            <a:picLocks noChangeAspect="1"/>
          </p:cNvPicPr>
          <p:nvPr/>
        </p:nvPicPr>
        <p:blipFill>
          <a:blip r:embed="rId4"/>
          <a:stretch>
            <a:fillRect/>
          </a:stretch>
        </p:blipFill>
        <p:spPr>
          <a:xfrm>
            <a:off x="5946022" y="3204594"/>
            <a:ext cx="5943923" cy="34964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355888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ro-RO" b="1" dirty="0">
                <a:solidFill>
                  <a:schemeClr val="accent1"/>
                </a:solidFill>
                <a:latin typeface="Cambria" panose="02040503050406030204" pitchFamily="18" charset="0"/>
              </a:rPr>
              <a:t>Confirmarea finalizării etapei de deschidere a anului de studii</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53299"/>
            <a:ext cx="9817363" cy="4479721"/>
          </a:xfrm>
        </p:spPr>
        <p:txBody>
          <a:bodyPr>
            <a:normAutofit/>
          </a:bodyPr>
          <a:lstStyle/>
          <a:p>
            <a:pPr marL="342900" indent="-342900"/>
            <a:r>
              <a:rPr lang="ro-RO" sz="1800" b="1" dirty="0">
                <a:solidFill>
                  <a:srgbClr val="FF0000"/>
                </a:solidFill>
                <a:latin typeface="Cambria" panose="02040503050406030204" pitchFamily="18" charset="0"/>
              </a:rPr>
              <a:t>Meniul Administrare – Etapele de introducere a datelor. </a:t>
            </a:r>
            <a:r>
              <a:rPr lang="ro-RO" sz="1800" b="1" dirty="0">
                <a:solidFill>
                  <a:schemeClr val="accent6">
                    <a:lumMod val="50000"/>
                  </a:schemeClr>
                </a:solidFill>
                <a:latin typeface="Cambria" panose="02040503050406030204" pitchFamily="18" charset="0"/>
              </a:rPr>
              <a:t>După finalizarea actualizării datelor pentru Etapa 2 – Adăugarea notelor pentru Semestrul I, în mod obligatoriu se va confirma acest fapt. </a:t>
            </a:r>
            <a:r>
              <a:rPr lang="ro-RO" sz="1800" b="1" dirty="0">
                <a:solidFill>
                  <a:schemeClr val="accent6">
                    <a:lumMod val="75000"/>
                  </a:schemeClr>
                </a:solidFill>
                <a:latin typeface="Cambria" panose="02040503050406030204" pitchFamily="18" charset="0"/>
              </a:rPr>
              <a:t>Confirmarea este necesară pentru a anunța MECC că informația pentru instituția dată este completă și acesta poate folosi toate rapoartele generate de sistem</a:t>
            </a:r>
            <a:r>
              <a:rPr lang="ro-RO" sz="1800" b="1" dirty="0">
                <a:solidFill>
                  <a:schemeClr val="accent6">
                    <a:lumMod val="50000"/>
                  </a:schemeClr>
                </a:solidFill>
                <a:latin typeface="Cambria" panose="02040503050406030204" pitchFamily="18" charset="0"/>
              </a:rPr>
              <a:t>.</a:t>
            </a:r>
          </a:p>
          <a:p>
            <a:pPr marL="342900" indent="-342900"/>
            <a:r>
              <a:rPr lang="ro-RO" sz="1600" b="1" dirty="0">
                <a:latin typeface="Cambria" panose="02040503050406030204" pitchFamily="18" charset="0"/>
              </a:rPr>
              <a:t>Pentru confirmare se va accesa plusul </a:t>
            </a:r>
            <a:r>
              <a:rPr lang="ro-RO" sz="1600" b="1" dirty="0">
                <a:solidFill>
                  <a:schemeClr val="accent6">
                    <a:lumMod val="75000"/>
                  </a:schemeClr>
                </a:solidFill>
                <a:latin typeface="Cambria" panose="02040503050406030204" pitchFamily="18" charset="0"/>
              </a:rPr>
              <a:t>(+) </a:t>
            </a:r>
            <a:r>
              <a:rPr lang="ro-RO" sz="1600" b="1" dirty="0">
                <a:latin typeface="Cambria" panose="02040503050406030204" pitchFamily="18" charset="0"/>
              </a:rPr>
              <a:t>din coloana </a:t>
            </a:r>
            <a:r>
              <a:rPr lang="ro-RO" sz="1600" b="1" dirty="0">
                <a:solidFill>
                  <a:schemeClr val="accent6">
                    <a:lumMod val="75000"/>
                  </a:schemeClr>
                </a:solidFill>
                <a:latin typeface="Cambria" panose="02040503050406030204" pitchFamily="18" charset="0"/>
              </a:rPr>
              <a:t>Semestrul I </a:t>
            </a:r>
            <a:r>
              <a:rPr lang="ro-RO" sz="1600" b="1" dirty="0">
                <a:latin typeface="Cambria" panose="02040503050406030204" pitchFamily="18" charset="0"/>
              </a:rPr>
              <a:t>și se va bifa opțiunea </a:t>
            </a:r>
            <a:r>
              <a:rPr lang="ro-RO" sz="1600" b="1" dirty="0">
                <a:solidFill>
                  <a:schemeClr val="accent6">
                    <a:lumMod val="75000"/>
                  </a:schemeClr>
                </a:solidFill>
                <a:latin typeface="Cambria" panose="02040503050406030204" pitchFamily="18" charset="0"/>
              </a:rPr>
              <a:t>Da</a:t>
            </a:r>
            <a:r>
              <a:rPr lang="ro-RO" sz="1600" b="1" dirty="0">
                <a:latin typeface="Cambria" panose="02040503050406030204" pitchFamily="18" charset="0"/>
              </a:rPr>
              <a:t> de la câmpul </a:t>
            </a:r>
            <a:r>
              <a:rPr lang="ro-RO" sz="1600" b="1" dirty="0">
                <a:solidFill>
                  <a:schemeClr val="accent6">
                    <a:lumMod val="75000"/>
                  </a:schemeClr>
                </a:solidFill>
                <a:latin typeface="Cambria" panose="02040503050406030204" pitchFamily="18" charset="0"/>
              </a:rPr>
              <a:t>Etapa completă</a:t>
            </a:r>
            <a:r>
              <a:rPr lang="ro-RO" sz="1600" b="1" dirty="0">
                <a:latin typeface="Cambria" panose="02040503050406030204" pitchFamily="18" charset="0"/>
              </a:rPr>
              <a:t>, după care se va salva.</a:t>
            </a:r>
            <a:endParaRPr lang="ro-RO" sz="1600" dirty="0">
              <a:latin typeface="Cambria" panose="02040503050406030204" pitchFamily="18" charset="0"/>
            </a:endParaRPr>
          </a:p>
        </p:txBody>
      </p:sp>
      <p:pic>
        <p:nvPicPr>
          <p:cNvPr id="3" name="Picture 2">
            <a:extLst>
              <a:ext uri="{FF2B5EF4-FFF2-40B4-BE49-F238E27FC236}">
                <a16:creationId xmlns:a16="http://schemas.microsoft.com/office/drawing/2014/main" id="{3E40F01E-87A2-48B6-952D-0F23739EA222}"/>
              </a:ext>
            </a:extLst>
          </p:cNvPr>
          <p:cNvPicPr>
            <a:picLocks noChangeAspect="1"/>
          </p:cNvPicPr>
          <p:nvPr/>
        </p:nvPicPr>
        <p:blipFill>
          <a:blip r:embed="rId3"/>
          <a:stretch>
            <a:fillRect/>
          </a:stretch>
        </p:blipFill>
        <p:spPr>
          <a:xfrm>
            <a:off x="427839" y="3867444"/>
            <a:ext cx="6350466" cy="2397556"/>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D5069830-74DD-44C2-9C1C-DB88B919A6B2}"/>
              </a:ext>
            </a:extLst>
          </p:cNvPr>
          <p:cNvPicPr>
            <a:picLocks noChangeAspect="1"/>
          </p:cNvPicPr>
          <p:nvPr/>
        </p:nvPicPr>
        <p:blipFill>
          <a:blip r:embed="rId4"/>
          <a:stretch>
            <a:fillRect/>
          </a:stretch>
        </p:blipFill>
        <p:spPr>
          <a:xfrm>
            <a:off x="6159835" y="4173986"/>
            <a:ext cx="5700581" cy="24873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41706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ro-MD" b="1" dirty="0">
                <a:solidFill>
                  <a:schemeClr val="accent1"/>
                </a:solidFill>
                <a:latin typeface="Cambria" panose="02040503050406030204" pitchFamily="18" charset="0"/>
              </a:rPr>
              <a:t>Etapa </a:t>
            </a:r>
            <a:r>
              <a:rPr lang="en-US" b="1" dirty="0">
                <a:solidFill>
                  <a:schemeClr val="accent1"/>
                </a:solidFill>
                <a:latin typeface="Cambria" panose="02040503050406030204" pitchFamily="18" charset="0"/>
              </a:rPr>
              <a:t>2</a:t>
            </a:r>
            <a:r>
              <a:rPr lang="ro-MD" b="1" dirty="0">
                <a:solidFill>
                  <a:schemeClr val="accent1"/>
                </a:solidFill>
                <a:latin typeface="Cambria" panose="02040503050406030204" pitchFamily="18" charset="0"/>
              </a:rPr>
              <a:t>. </a:t>
            </a:r>
            <a:r>
              <a:rPr lang="en-US" b="1" dirty="0" err="1">
                <a:solidFill>
                  <a:schemeClr val="accent1"/>
                </a:solidFill>
                <a:latin typeface="Cambria" panose="02040503050406030204" pitchFamily="18" charset="0"/>
              </a:rPr>
              <a:t>Introducerea</a:t>
            </a:r>
            <a:r>
              <a:rPr lang="en-US" b="1" dirty="0">
                <a:solidFill>
                  <a:schemeClr val="accent1"/>
                </a:solidFill>
                <a:latin typeface="Cambria" panose="02040503050406030204" pitchFamily="18" charset="0"/>
              </a:rPr>
              <a:t> </a:t>
            </a:r>
            <a:r>
              <a:rPr lang="en-US" b="1" dirty="0" err="1">
                <a:solidFill>
                  <a:schemeClr val="accent1"/>
                </a:solidFill>
                <a:latin typeface="Cambria" panose="02040503050406030204" pitchFamily="18" charset="0"/>
              </a:rPr>
              <a:t>notelor</a:t>
            </a:r>
            <a:r>
              <a:rPr lang="en-US" b="1" dirty="0">
                <a:solidFill>
                  <a:schemeClr val="accent1"/>
                </a:solidFill>
                <a:latin typeface="Cambria" panose="02040503050406030204" pitchFamily="18" charset="0"/>
              </a:rPr>
              <a:t> </a:t>
            </a:r>
            <a:r>
              <a:rPr lang="en-US" b="1" dirty="0" err="1">
                <a:solidFill>
                  <a:schemeClr val="accent1"/>
                </a:solidFill>
                <a:latin typeface="Cambria" panose="02040503050406030204" pitchFamily="18" charset="0"/>
              </a:rPr>
              <a:t>pentru</a:t>
            </a:r>
            <a:r>
              <a:rPr lang="en-US" b="1" dirty="0">
                <a:solidFill>
                  <a:schemeClr val="accent1"/>
                </a:solidFill>
                <a:latin typeface="Cambria" panose="02040503050406030204" pitchFamily="18" charset="0"/>
              </a:rPr>
              <a:t> </a:t>
            </a:r>
            <a:r>
              <a:rPr lang="en-US" b="1" dirty="0" err="1">
                <a:solidFill>
                  <a:schemeClr val="accent1"/>
                </a:solidFill>
                <a:latin typeface="Cambria" panose="02040503050406030204" pitchFamily="18" charset="0"/>
              </a:rPr>
              <a:t>semestrul</a:t>
            </a:r>
            <a:r>
              <a:rPr lang="en-US" b="1" dirty="0">
                <a:solidFill>
                  <a:schemeClr val="accent1"/>
                </a:solidFill>
                <a:latin typeface="Cambria" panose="02040503050406030204" pitchFamily="18" charset="0"/>
              </a:rPr>
              <a:t> I</a:t>
            </a:r>
          </a:p>
        </p:txBody>
      </p:sp>
      <p:sp>
        <p:nvSpPr>
          <p:cNvPr id="8" name="Text Placeholder 7">
            <a:extLst>
              <a:ext uri="{FF2B5EF4-FFF2-40B4-BE49-F238E27FC236}">
                <a16:creationId xmlns:a16="http://schemas.microsoft.com/office/drawing/2014/main" id="{4CD41116-B075-4984-91B1-DD3CFFD7153F}"/>
              </a:ext>
            </a:extLst>
          </p:cNvPr>
          <p:cNvSpPr>
            <a:spLocks noGrp="1"/>
          </p:cNvSpPr>
          <p:nvPr>
            <p:ph type="body" idx="1"/>
          </p:nvPr>
        </p:nvSpPr>
        <p:spPr/>
        <p:txBody>
          <a:bodyPr/>
          <a:lstStyle/>
          <a:p>
            <a:pPr algn="r"/>
            <a:r>
              <a:rPr lang="ro-RO" dirty="0"/>
              <a:t>Perioada: </a:t>
            </a:r>
            <a:r>
              <a:rPr lang="en-US" dirty="0"/>
              <a:t>28.01.2020</a:t>
            </a:r>
            <a:r>
              <a:rPr lang="ro-RO" dirty="0"/>
              <a:t> -  </a:t>
            </a:r>
            <a:r>
              <a:rPr lang="en-US" dirty="0"/>
              <a:t>21.02.2020</a:t>
            </a:r>
            <a:r>
              <a:rPr lang="ro-RO" dirty="0"/>
              <a:t> </a:t>
            </a:r>
            <a:br>
              <a:rPr lang="ro-RO" dirty="0"/>
            </a:br>
            <a:endParaRPr lang="en-US" dirty="0"/>
          </a:p>
        </p:txBody>
      </p:sp>
    </p:spTree>
    <p:extLst>
      <p:ext uri="{BB962C8B-B14F-4D97-AF65-F5344CB8AC3E}">
        <p14:creationId xmlns:p14="http://schemas.microsoft.com/office/powerpoint/2010/main" val="3786433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pt-BR" b="1" dirty="0">
                <a:solidFill>
                  <a:schemeClr val="accent1"/>
                </a:solidFill>
                <a:latin typeface="Cambria" panose="02040503050406030204" pitchFamily="18" charset="0"/>
              </a:rPr>
              <a:t>Etapa 2. Introducerea notelor pentru semestrul I</a:t>
            </a:r>
            <a:endParaRPr lang="en-US" b="1" dirty="0">
              <a:solidFill>
                <a:schemeClr val="accent1"/>
              </a:solidFill>
              <a:latin typeface="Cambria" panose="02040503050406030204" pitchFamily="18" charset="0"/>
            </a:endParaRPr>
          </a:p>
        </p:txBody>
      </p:sp>
      <p:sp>
        <p:nvSpPr>
          <p:cNvPr id="8" name="Text Placeholder 7">
            <a:extLst>
              <a:ext uri="{FF2B5EF4-FFF2-40B4-BE49-F238E27FC236}">
                <a16:creationId xmlns:a16="http://schemas.microsoft.com/office/drawing/2014/main" id="{4CD41116-B075-4984-91B1-DD3CFFD7153F}"/>
              </a:ext>
            </a:extLst>
          </p:cNvPr>
          <p:cNvSpPr>
            <a:spLocks noGrp="1"/>
          </p:cNvSpPr>
          <p:nvPr>
            <p:ph sz="half" idx="1"/>
          </p:nvPr>
        </p:nvSpPr>
        <p:spPr/>
        <p:txBody>
          <a:bodyPr>
            <a:normAutofit fontScale="70000" lnSpcReduction="20000"/>
          </a:bodyPr>
          <a:lstStyle/>
          <a:p>
            <a:pPr marL="0" lvl="0" indent="0">
              <a:buNone/>
            </a:pPr>
            <a:r>
              <a:rPr lang="ro-MD" sz="2600" b="1" dirty="0">
                <a:solidFill>
                  <a:srgbClr val="FF0000"/>
                </a:solidFill>
                <a:latin typeface="Cambria" panose="02040503050406030204" pitchFamily="18" charset="0"/>
              </a:rPr>
              <a:t>Acțiunile necesare de întreprins</a:t>
            </a:r>
          </a:p>
          <a:p>
            <a:pPr marL="342900" indent="-342900"/>
            <a:r>
              <a:rPr lang="ro-MD" sz="2100" b="1" dirty="0">
                <a:latin typeface="Cambria" panose="02040503050406030204" pitchFamily="18" charset="0"/>
              </a:rPr>
              <a:t>Actualizarea datelor despre instituție</a:t>
            </a:r>
            <a:endParaRPr lang="en-US" sz="2100" b="1" dirty="0">
              <a:latin typeface="Cambria" panose="02040503050406030204" pitchFamily="18" charset="0"/>
            </a:endParaRPr>
          </a:p>
          <a:p>
            <a:pPr marL="800100" lvl="1" indent="-342900"/>
            <a:r>
              <a:rPr lang="ro-MD" sz="2100" dirty="0">
                <a:latin typeface="Cambria" panose="02040503050406030204" pitchFamily="18" charset="0"/>
              </a:rPr>
              <a:t>Actualizarea datelor generale despre instituție;</a:t>
            </a:r>
          </a:p>
          <a:p>
            <a:pPr marL="800100" lvl="1" indent="-342900"/>
            <a:r>
              <a:rPr lang="ro-RO" sz="2100" dirty="0">
                <a:latin typeface="Cambria" panose="02040503050406030204" pitchFamily="18" charset="0"/>
              </a:rPr>
              <a:t>Actualizarea tuturor filelor din meniul Instituție;</a:t>
            </a:r>
          </a:p>
          <a:p>
            <a:pPr marL="342900" indent="-342900"/>
            <a:r>
              <a:rPr lang="ro-MD" sz="2100" b="1" dirty="0">
                <a:latin typeface="Cambria" panose="02040503050406030204" pitchFamily="18" charset="0"/>
              </a:rPr>
              <a:t>Actualizarea datelor despre utilizatorii SIME</a:t>
            </a:r>
          </a:p>
          <a:p>
            <a:pPr marL="800100" lvl="1" indent="-342900"/>
            <a:r>
              <a:rPr lang="ro-MD" sz="2100" dirty="0">
                <a:latin typeface="Cambria" panose="02040503050406030204" pitchFamily="18" charset="0"/>
              </a:rPr>
              <a:t>Actualizarea rolurilor;</a:t>
            </a:r>
          </a:p>
          <a:p>
            <a:pPr marL="800100" lvl="1" indent="-342900"/>
            <a:r>
              <a:rPr lang="ro-MD" sz="2100" dirty="0">
                <a:latin typeface="Cambria" panose="02040503050406030204" pitchFamily="18" charset="0"/>
              </a:rPr>
              <a:t>Actualizarea datelor despre utilizatori;</a:t>
            </a:r>
          </a:p>
          <a:p>
            <a:pPr marL="800100" lvl="1" indent="-342900"/>
            <a:r>
              <a:rPr lang="ro-MD" sz="2100" dirty="0">
                <a:latin typeface="Cambria" panose="02040503050406030204" pitchFamily="18" charset="0"/>
              </a:rPr>
              <a:t>Blocarea utilizatorilor concediați;</a:t>
            </a:r>
            <a:endParaRPr lang="ro-RO" sz="2300" dirty="0">
              <a:latin typeface="Cambria" panose="02040503050406030204" pitchFamily="18" charset="0"/>
            </a:endParaRPr>
          </a:p>
        </p:txBody>
      </p:sp>
      <p:sp>
        <p:nvSpPr>
          <p:cNvPr id="3" name="Content Placeholder 2">
            <a:extLst>
              <a:ext uri="{FF2B5EF4-FFF2-40B4-BE49-F238E27FC236}">
                <a16:creationId xmlns:a16="http://schemas.microsoft.com/office/drawing/2014/main" id="{16F1EFD1-669E-45CD-97A7-7FFACA02F867}"/>
              </a:ext>
            </a:extLst>
          </p:cNvPr>
          <p:cNvSpPr>
            <a:spLocks noGrp="1"/>
          </p:cNvSpPr>
          <p:nvPr>
            <p:ph sz="half" idx="2"/>
          </p:nvPr>
        </p:nvSpPr>
        <p:spPr>
          <a:xfrm>
            <a:off x="6213052" y="2306972"/>
            <a:ext cx="5028196" cy="4311942"/>
          </a:xfrm>
        </p:spPr>
        <p:txBody>
          <a:bodyPr>
            <a:normAutofit fontScale="70000" lnSpcReduction="20000"/>
          </a:bodyPr>
          <a:lstStyle/>
          <a:p>
            <a:pPr marL="342900" indent="-342900"/>
            <a:r>
              <a:rPr lang="ro-MD" b="1" dirty="0">
                <a:latin typeface="Cambria" panose="02040503050406030204" pitchFamily="18" charset="0"/>
              </a:rPr>
              <a:t>Actualizarea datelor despre elevi</a:t>
            </a:r>
          </a:p>
          <a:p>
            <a:pPr marL="800100" lvl="1" indent="-342900"/>
            <a:r>
              <a:rPr lang="en-US" dirty="0">
                <a:latin typeface="Cambria" panose="02040503050406030204" pitchFamily="18" charset="0"/>
              </a:rPr>
              <a:t>Ad</a:t>
            </a:r>
            <a:r>
              <a:rPr lang="ro-RO" dirty="0">
                <a:latin typeface="Cambria" panose="02040503050406030204" pitchFamily="18" charset="0"/>
              </a:rPr>
              <a:t>ă</a:t>
            </a:r>
            <a:r>
              <a:rPr lang="en-US" dirty="0" err="1">
                <a:latin typeface="Cambria" panose="02040503050406030204" pitchFamily="18" charset="0"/>
              </a:rPr>
              <a:t>ugarea</a:t>
            </a:r>
            <a:r>
              <a:rPr lang="en-US" dirty="0">
                <a:latin typeface="Cambria" panose="02040503050406030204" pitchFamily="18" charset="0"/>
              </a:rPr>
              <a:t> no</a:t>
            </a:r>
            <a:r>
              <a:rPr lang="ro-RO" dirty="0" err="1">
                <a:latin typeface="Cambria" panose="02040503050406030204" pitchFamily="18" charset="0"/>
              </a:rPr>
              <a:t>telor</a:t>
            </a:r>
            <a:r>
              <a:rPr lang="ro-RO" dirty="0">
                <a:latin typeface="Cambria" panose="02040503050406030204" pitchFamily="18" charset="0"/>
              </a:rPr>
              <a:t> pentru semestrul 1, tezelor;</a:t>
            </a:r>
          </a:p>
          <a:p>
            <a:pPr marL="800100" lvl="1" indent="-342900"/>
            <a:r>
              <a:rPr lang="ro-RO" dirty="0">
                <a:latin typeface="Cambria" panose="02040503050406030204" pitchFamily="18" charset="0"/>
              </a:rPr>
              <a:t>Adăugarea absențelor pentru semestrul 1;</a:t>
            </a:r>
          </a:p>
          <a:p>
            <a:pPr marL="800100" lvl="1" indent="-342900"/>
            <a:r>
              <a:rPr lang="ro-RO" dirty="0">
                <a:latin typeface="Cambria" panose="02040503050406030204" pitchFamily="18" charset="0"/>
              </a:rPr>
              <a:t>Exmatricularea elevilor ce au plecat din instituție;</a:t>
            </a:r>
            <a:endParaRPr lang="en-US" dirty="0">
              <a:latin typeface="Cambria" panose="02040503050406030204" pitchFamily="18" charset="0"/>
            </a:endParaRPr>
          </a:p>
          <a:p>
            <a:pPr marL="800100" lvl="1" indent="-342900"/>
            <a:r>
              <a:rPr lang="ro-MD" dirty="0">
                <a:latin typeface="Cambria" panose="02040503050406030204" pitchFamily="18" charset="0"/>
              </a:rPr>
              <a:t>Transferul elevilor nou veniți din alte instituții de învățământ;</a:t>
            </a:r>
          </a:p>
          <a:p>
            <a:pPr marL="800100" lvl="1" indent="-342900"/>
            <a:r>
              <a:rPr lang="ro-MD" dirty="0">
                <a:latin typeface="Cambria" panose="02040503050406030204" pitchFamily="18" charset="0"/>
              </a:rPr>
              <a:t>Actualizarea </a:t>
            </a:r>
            <a:r>
              <a:rPr lang="ro-RO" dirty="0">
                <a:latin typeface="Cambria" panose="02040503050406030204" pitchFamily="18" charset="0"/>
              </a:rPr>
              <a:t>tuturor filelor din fișa elevilor;</a:t>
            </a:r>
            <a:endParaRPr lang="ro-MD" dirty="0">
              <a:latin typeface="Cambria" panose="02040503050406030204" pitchFamily="18" charset="0"/>
            </a:endParaRPr>
          </a:p>
          <a:p>
            <a:pPr marL="342900" indent="-342900"/>
            <a:r>
              <a:rPr lang="ro-MD" b="1" dirty="0">
                <a:latin typeface="Cambria" panose="02040503050406030204" pitchFamily="18" charset="0"/>
              </a:rPr>
              <a:t>Actualizarea datelor despre angajați</a:t>
            </a:r>
          </a:p>
          <a:p>
            <a:pPr marL="800100" lvl="1" indent="-342900"/>
            <a:r>
              <a:rPr lang="en-US" dirty="0" err="1">
                <a:latin typeface="Cambria" panose="02040503050406030204" pitchFamily="18" charset="0"/>
              </a:rPr>
              <a:t>Actualizarea</a:t>
            </a:r>
            <a:r>
              <a:rPr lang="ro-MD" dirty="0">
                <a:latin typeface="Cambria" panose="02040503050406030204" pitchFamily="18" charset="0"/>
              </a:rPr>
              <a:t> activității didactice a cadrelor didactice;</a:t>
            </a:r>
            <a:endParaRPr lang="en-US" dirty="0">
              <a:latin typeface="Cambria" panose="02040503050406030204" pitchFamily="18" charset="0"/>
            </a:endParaRPr>
          </a:p>
          <a:p>
            <a:pPr marL="800100" lvl="1" indent="-342900"/>
            <a:r>
              <a:rPr lang="en-US" dirty="0" err="1">
                <a:latin typeface="Cambria" panose="02040503050406030204" pitchFamily="18" charset="0"/>
              </a:rPr>
              <a:t>Actualizarea</a:t>
            </a:r>
            <a:r>
              <a:rPr lang="en-US" dirty="0">
                <a:latin typeface="Cambria" panose="02040503050406030204" pitchFamily="18" charset="0"/>
              </a:rPr>
              <a:t> </a:t>
            </a:r>
            <a:r>
              <a:rPr lang="en-US" dirty="0" err="1">
                <a:latin typeface="Cambria" panose="02040503050406030204" pitchFamily="18" charset="0"/>
              </a:rPr>
              <a:t>informa</a:t>
            </a:r>
            <a:r>
              <a:rPr lang="ro-RO" dirty="0" err="1">
                <a:latin typeface="Cambria" panose="02040503050406030204" pitchFamily="18" charset="0"/>
              </a:rPr>
              <a:t>ției</a:t>
            </a:r>
            <a:r>
              <a:rPr lang="ro-RO" dirty="0">
                <a:latin typeface="Cambria" panose="02040503050406030204" pitchFamily="18" charset="0"/>
              </a:rPr>
              <a:t> despre angajații instituției</a:t>
            </a:r>
            <a:endParaRPr lang="ro-MD" dirty="0">
              <a:latin typeface="Cambria" panose="02040503050406030204" pitchFamily="18" charset="0"/>
            </a:endParaRPr>
          </a:p>
          <a:p>
            <a:pPr marL="342900" indent="-342900"/>
            <a:r>
              <a:rPr lang="ro-MD" b="1" dirty="0">
                <a:latin typeface="Cambria" panose="02040503050406030204" pitchFamily="18" charset="0"/>
              </a:rPr>
              <a:t>Confirmarea finalizării etapei date (meniul Administrare - Etapele de introducere a datelor).</a:t>
            </a:r>
            <a:endParaRPr lang="en-US" b="1" dirty="0">
              <a:latin typeface="Cambria" panose="02040503050406030204" pitchFamily="18" charset="0"/>
            </a:endParaRPr>
          </a:p>
          <a:p>
            <a:endParaRPr lang="en-US" dirty="0"/>
          </a:p>
        </p:txBody>
      </p:sp>
    </p:spTree>
    <p:extLst>
      <p:ext uri="{BB962C8B-B14F-4D97-AF65-F5344CB8AC3E}">
        <p14:creationId xmlns:p14="http://schemas.microsoft.com/office/powerpoint/2010/main" val="261944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(1)</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78466"/>
            <a:ext cx="9817363" cy="4303552"/>
          </a:xfrm>
        </p:spPr>
        <p:txBody>
          <a:bodyPr>
            <a:normAutofit fontScale="92500"/>
          </a:bodyPr>
          <a:lstStyle/>
          <a:p>
            <a:pPr marL="342900" indent="-342900"/>
            <a:r>
              <a:rPr lang="ro-RO" b="1" dirty="0">
                <a:solidFill>
                  <a:srgbClr val="FF0000"/>
                </a:solidFill>
                <a:latin typeface="Cambria" panose="02040503050406030204" pitchFamily="18" charset="0"/>
              </a:rPr>
              <a:t>Fila Date generale</a:t>
            </a:r>
            <a:endParaRPr lang="ro-RO" b="1" dirty="0">
              <a:latin typeface="Cambria" panose="02040503050406030204" pitchFamily="18" charset="0"/>
            </a:endParaRPr>
          </a:p>
          <a:p>
            <a:pPr marL="800100" lvl="1" indent="-342900"/>
            <a:r>
              <a:rPr lang="ro-RO" b="1" dirty="0">
                <a:solidFill>
                  <a:schemeClr val="accent1"/>
                </a:solidFill>
                <a:latin typeface="Cambria" panose="02040503050406030204" pitchFamily="18" charset="0"/>
              </a:rPr>
              <a:t>Dacă la prima etapă (septembrie – octombrie) această filă a fost actualizată corect, atunci în această perioadă (ianuarie) se va actualiza doar informația ce s-a schimbat pe parcursul semestrului, de exemplu:</a:t>
            </a:r>
          </a:p>
          <a:p>
            <a:pPr marL="1257300" lvl="2" indent="-342900"/>
            <a:r>
              <a:rPr lang="ro-RO" b="1" i="1" dirty="0">
                <a:latin typeface="Cambria" panose="02040503050406030204" pitchFamily="18" charset="0"/>
              </a:rPr>
              <a:t>Categoria instituției, Tipul instituției;</a:t>
            </a:r>
          </a:p>
          <a:p>
            <a:pPr marL="1257300" lvl="2" indent="-342900"/>
            <a:r>
              <a:rPr lang="ro-RO" b="1" i="1" dirty="0">
                <a:latin typeface="Cambria" panose="02040503050406030204" pitchFamily="18" charset="0"/>
              </a:rPr>
              <a:t>Date despre elevi: Nr de elevi, Nr de elevi în situație de risc, Nr de elevi cu CES, Elevi cu CES cu PEI;</a:t>
            </a:r>
          </a:p>
          <a:p>
            <a:pPr marL="1257300" lvl="2" indent="-342900"/>
            <a:r>
              <a:rPr lang="ro-RO" b="1" i="1" dirty="0">
                <a:latin typeface="Cambria" panose="02040503050406030204" pitchFamily="18" charset="0"/>
              </a:rPr>
              <a:t>Director (nume, prenume, telefon mobil), Administrator SIME (nume, prenume, telefon mobil), email;</a:t>
            </a:r>
          </a:p>
          <a:p>
            <a:pPr marL="800100" lvl="1" indent="-342900"/>
            <a:r>
              <a:rPr lang="ro-RO" b="1" dirty="0">
                <a:solidFill>
                  <a:schemeClr val="accent1"/>
                </a:solidFill>
                <a:latin typeface="Cambria" panose="02040503050406030204" pitchFamily="18" charset="0"/>
              </a:rPr>
              <a:t>Dacă la prima etapă (septembrie – octombrie) această filă </a:t>
            </a:r>
            <a:r>
              <a:rPr lang="ro-RO" b="1" dirty="0">
                <a:solidFill>
                  <a:srgbClr val="FF0000"/>
                </a:solidFill>
                <a:latin typeface="Cambria" panose="02040503050406030204" pitchFamily="18" charset="0"/>
              </a:rPr>
              <a:t>nu</a:t>
            </a:r>
            <a:r>
              <a:rPr lang="ro-RO" b="1" dirty="0">
                <a:solidFill>
                  <a:schemeClr val="accent1"/>
                </a:solidFill>
                <a:latin typeface="Cambria" panose="02040503050406030204" pitchFamily="18" charset="0"/>
              </a:rPr>
              <a:t> a fost actualizată corect, atunci în această perioadă (ianuarie) se va actualiza absolut toată informația din filă.</a:t>
            </a:r>
          </a:p>
          <a:p>
            <a:pPr marL="457200" lvl="1" indent="0">
              <a:buNone/>
            </a:pPr>
            <a:r>
              <a:rPr lang="ro-RO" b="1" i="1" dirty="0">
                <a:solidFill>
                  <a:schemeClr val="accent1">
                    <a:lumMod val="50000"/>
                  </a:schemeClr>
                </a:solidFill>
                <a:latin typeface="Cambria" panose="02040503050406030204" pitchFamily="18" charset="0"/>
              </a:rPr>
              <a:t>Pentru a vedea ce câmpuri trebuie completate veți deschide prezentarea realizată pentru prima etapă.</a:t>
            </a:r>
          </a:p>
          <a:p>
            <a:pPr marL="457200" lvl="1" indent="0">
              <a:buNone/>
            </a:pPr>
            <a:endParaRPr lang="ro-RO" b="1" i="1" dirty="0">
              <a:latin typeface="Cambria" panose="02040503050406030204" pitchFamily="18" charset="0"/>
            </a:endParaRPr>
          </a:p>
          <a:p>
            <a:pPr marL="1257300" lvl="2" indent="-342900"/>
            <a:endParaRPr lang="ro-RO" b="1" i="1" dirty="0">
              <a:latin typeface="Cambria" panose="02040503050406030204" pitchFamily="18" charset="0"/>
            </a:endParaRPr>
          </a:p>
          <a:p>
            <a:pPr marL="1257300" lvl="2" indent="-342900"/>
            <a:endParaRPr lang="ro-RO" b="1" dirty="0">
              <a:solidFill>
                <a:schemeClr val="accent1"/>
              </a:solidFill>
              <a:latin typeface="Cambria" panose="02040503050406030204" pitchFamily="18" charset="0"/>
            </a:endParaRPr>
          </a:p>
          <a:p>
            <a:pPr marL="800100" lvl="1" indent="-342900"/>
            <a:endParaRPr lang="en-US" dirty="0">
              <a:latin typeface="Cambria" panose="02040503050406030204" pitchFamily="18" charset="0"/>
            </a:endParaRPr>
          </a:p>
        </p:txBody>
      </p:sp>
    </p:spTree>
    <p:extLst>
      <p:ext uri="{BB962C8B-B14F-4D97-AF65-F5344CB8AC3E}">
        <p14:creationId xmlns:p14="http://schemas.microsoft.com/office/powerpoint/2010/main" val="3223638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(2)</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78466"/>
            <a:ext cx="9817363" cy="4303552"/>
          </a:xfrm>
        </p:spPr>
        <p:txBody>
          <a:bodyPr>
            <a:normAutofit fontScale="77500" lnSpcReduction="20000"/>
          </a:bodyPr>
          <a:lstStyle/>
          <a:p>
            <a:pPr marL="342900" indent="-342900"/>
            <a:r>
              <a:rPr lang="ro-RO" b="1" dirty="0">
                <a:solidFill>
                  <a:srgbClr val="FF0000"/>
                </a:solidFill>
                <a:latin typeface="Cambria" panose="02040503050406030204" pitchFamily="18" charset="0"/>
              </a:rPr>
              <a:t>Fila Date generale</a:t>
            </a:r>
            <a:endParaRPr lang="ro-RO" b="1" dirty="0">
              <a:latin typeface="Cambria" panose="02040503050406030204" pitchFamily="18" charset="0"/>
            </a:endParaRPr>
          </a:p>
          <a:p>
            <a:pPr marL="800100" lvl="1" indent="-342900"/>
            <a:r>
              <a:rPr lang="ro-RO" b="1" dirty="0">
                <a:solidFill>
                  <a:schemeClr val="accent1"/>
                </a:solidFill>
                <a:latin typeface="Cambria" panose="02040503050406030204" pitchFamily="18" charset="0"/>
              </a:rPr>
              <a:t>Denumirea instituției </a:t>
            </a:r>
            <a:r>
              <a:rPr lang="ro-RO" dirty="0">
                <a:latin typeface="Cambria" panose="02040503050406030204" pitchFamily="18" charset="0"/>
              </a:rPr>
              <a:t>– trebuie să corespundă cu ștampila, dacă nu corespunde – Administratorul raional va modifica datele;</a:t>
            </a:r>
          </a:p>
          <a:p>
            <a:pPr marL="800100" lvl="1" indent="-342900"/>
            <a:r>
              <a:rPr lang="ro-RO" b="1" dirty="0">
                <a:solidFill>
                  <a:schemeClr val="accent1"/>
                </a:solidFill>
                <a:latin typeface="Cambria" panose="02040503050406030204" pitchFamily="18" charset="0"/>
              </a:rPr>
              <a:t>Instituția de învățământ este filială </a:t>
            </a:r>
            <a:r>
              <a:rPr lang="ro-RO" dirty="0">
                <a:latin typeface="Cambria" panose="02040503050406030204" pitchFamily="18" charset="0"/>
              </a:rPr>
              <a:t>– dacă instituția este FILIALĂ, Administratorul instituției va selecta din lista derulantă opțiunea „DA” și va indica care este „instituția părinte”, selectând din câmpurile de mai jos Raionul, Localitatea și Instituția (părinte), în caz contrar – se va selecta opțiunea „NU”;</a:t>
            </a:r>
          </a:p>
          <a:p>
            <a:pPr marL="800100" lvl="1" indent="-342900"/>
            <a:r>
              <a:rPr lang="ro-RO" b="1" dirty="0">
                <a:solidFill>
                  <a:schemeClr val="accent1"/>
                </a:solidFill>
                <a:latin typeface="Cambria" panose="02040503050406030204" pitchFamily="18" charset="0"/>
              </a:rPr>
              <a:t>Instituție publică </a:t>
            </a:r>
            <a:r>
              <a:rPr lang="ro-RO" dirty="0">
                <a:latin typeface="Cambria" panose="02040503050406030204" pitchFamily="18" charset="0"/>
              </a:rPr>
              <a:t>– dacă instituția are statut de instituție publică din lista derulantă opțiunea „DA”, în caz contrar – se va selecta opțiunea „NU”;</a:t>
            </a:r>
          </a:p>
          <a:p>
            <a:pPr marL="800100" lvl="1" indent="-342900"/>
            <a:r>
              <a:rPr lang="ro-RO" b="1" dirty="0">
                <a:solidFill>
                  <a:schemeClr val="accent1"/>
                </a:solidFill>
                <a:latin typeface="Cambria" panose="02040503050406030204" pitchFamily="18" charset="0"/>
              </a:rPr>
              <a:t>Fondatorul instituției </a:t>
            </a:r>
            <a:r>
              <a:rPr lang="ro-RO" dirty="0">
                <a:latin typeface="Cambria" panose="02040503050406030204" pitchFamily="18" charset="0"/>
              </a:rPr>
              <a:t>– din lista derulantă se va selecta fondatorul instituției. </a:t>
            </a:r>
            <a:r>
              <a:rPr lang="ro-RO" b="1" i="1" dirty="0">
                <a:solidFill>
                  <a:schemeClr val="accent2">
                    <a:lumMod val="75000"/>
                  </a:schemeClr>
                </a:solidFill>
                <a:latin typeface="Cambria" panose="02040503050406030204" pitchFamily="18" charset="0"/>
              </a:rPr>
              <a:t>Atenție!!! MECC este fondatorul doar pentru câteva instituții și acestea se subordonează DIRECT Ministerului!!!</a:t>
            </a:r>
          </a:p>
          <a:p>
            <a:pPr marL="800100" lvl="1" indent="-342900"/>
            <a:r>
              <a:rPr lang="ro-RO" b="1" dirty="0">
                <a:solidFill>
                  <a:schemeClr val="accent1"/>
                </a:solidFill>
                <a:latin typeface="Cambria" panose="02040503050406030204" pitchFamily="18" charset="0"/>
              </a:rPr>
              <a:t>CUIO, Cod fiscal, IDNO, Codul </a:t>
            </a:r>
            <a:r>
              <a:rPr lang="ro-RO" b="1" dirty="0" err="1">
                <a:solidFill>
                  <a:schemeClr val="accent1"/>
                </a:solidFill>
                <a:latin typeface="Cambria" panose="02040503050406030204" pitchFamily="18" charset="0"/>
              </a:rPr>
              <a:t>Trezorerial</a:t>
            </a:r>
            <a:r>
              <a:rPr lang="ro-RO" b="1" dirty="0">
                <a:solidFill>
                  <a:schemeClr val="accent1"/>
                </a:solidFill>
                <a:latin typeface="Cambria" panose="02040503050406030204" pitchFamily="18" charset="0"/>
              </a:rPr>
              <a:t> </a:t>
            </a:r>
            <a:r>
              <a:rPr lang="ro-RO" b="1" dirty="0">
                <a:latin typeface="Cambria" panose="02040503050406030204" pitchFamily="18" charset="0"/>
              </a:rPr>
              <a:t>- </a:t>
            </a:r>
            <a:r>
              <a:rPr lang="ro-RO" dirty="0">
                <a:latin typeface="Cambria" panose="02040503050406030204" pitchFamily="18" charset="0"/>
              </a:rPr>
              <a:t>Administratorul instituției va verifica corectitudinea datelor, în caz de necesitate le va actualiza;</a:t>
            </a:r>
          </a:p>
          <a:p>
            <a:pPr marL="800100" lvl="1" indent="-342900"/>
            <a:r>
              <a:rPr lang="ro-RO" b="1" dirty="0">
                <a:solidFill>
                  <a:schemeClr val="accent1"/>
                </a:solidFill>
                <a:latin typeface="Cambria" panose="02040503050406030204" pitchFamily="18" charset="0"/>
              </a:rPr>
              <a:t>Telefon, Adresa </a:t>
            </a:r>
            <a:r>
              <a:rPr lang="ro-RO" dirty="0">
                <a:latin typeface="Cambria" panose="02040503050406030204" pitchFamily="18" charset="0"/>
              </a:rPr>
              <a:t>– aceste câmpuri trebuie să fie completate corect (telefon cu prefixul centrului raional, adresa completă – denumirea străzii, numărul casei);</a:t>
            </a:r>
          </a:p>
          <a:p>
            <a:pPr marL="800100" lvl="1" indent="-342900"/>
            <a:r>
              <a:rPr lang="ro-RO" b="1" dirty="0">
                <a:solidFill>
                  <a:schemeClr val="accent1"/>
                </a:solidFill>
                <a:latin typeface="Cambria" panose="02040503050406030204" pitchFamily="18" charset="0"/>
              </a:rPr>
              <a:t>Limba de instruire </a:t>
            </a:r>
            <a:r>
              <a:rPr lang="ro-RO" dirty="0">
                <a:latin typeface="Cambria" panose="02040503050406030204" pitchFamily="18" charset="0"/>
              </a:rPr>
              <a:t>– dacă instituția dată are mai multe limbi de instruire – acestea se vor bifa (de ex. româna și rusa);</a:t>
            </a:r>
          </a:p>
          <a:p>
            <a:pPr marL="800100" lvl="1" indent="-342900"/>
            <a:r>
              <a:rPr lang="ro-RO" b="1" dirty="0">
                <a:solidFill>
                  <a:schemeClr val="accent1"/>
                </a:solidFill>
                <a:latin typeface="Cambria" panose="02040503050406030204" pitchFamily="18" charset="0"/>
              </a:rPr>
              <a:t>Numărul de schimburi </a:t>
            </a:r>
            <a:r>
              <a:rPr lang="ro-RO" dirty="0">
                <a:latin typeface="Cambria" panose="02040503050406030204" pitchFamily="18" charset="0"/>
              </a:rPr>
              <a:t>– se va selecta în câte schimburi studiază elevii în instituția dată;</a:t>
            </a:r>
            <a:endParaRPr lang="en-US" dirty="0">
              <a:latin typeface="Cambria" panose="02040503050406030204" pitchFamily="18" charset="0"/>
            </a:endParaRPr>
          </a:p>
          <a:p>
            <a:pPr marL="1257300" lvl="2" indent="-342900"/>
            <a:endParaRPr lang="ro-RO" b="1" i="1" dirty="0">
              <a:latin typeface="Cambria" panose="02040503050406030204" pitchFamily="18" charset="0"/>
            </a:endParaRPr>
          </a:p>
          <a:p>
            <a:pPr marL="1257300" lvl="2" indent="-342900"/>
            <a:endParaRPr lang="ro-RO" b="1" dirty="0">
              <a:solidFill>
                <a:schemeClr val="accent1"/>
              </a:solidFill>
              <a:latin typeface="Cambria" panose="02040503050406030204" pitchFamily="18" charset="0"/>
            </a:endParaRPr>
          </a:p>
          <a:p>
            <a:pPr marL="800100" lvl="1" indent="-342900"/>
            <a:endParaRPr lang="en-US" dirty="0">
              <a:latin typeface="Cambria" panose="02040503050406030204" pitchFamily="18" charset="0"/>
            </a:endParaRPr>
          </a:p>
        </p:txBody>
      </p:sp>
      <p:sp>
        <p:nvSpPr>
          <p:cNvPr id="3" name="Arrow: Right 2">
            <a:extLst>
              <a:ext uri="{FF2B5EF4-FFF2-40B4-BE49-F238E27FC236}">
                <a16:creationId xmlns:a16="http://schemas.microsoft.com/office/drawing/2014/main" id="{E0D61926-0915-4DBC-90CD-16736EF47032}"/>
              </a:ext>
            </a:extLst>
          </p:cNvPr>
          <p:cNvSpPr/>
          <p:nvPr/>
        </p:nvSpPr>
        <p:spPr>
          <a:xfrm>
            <a:off x="747449" y="3356487"/>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Tree>
    <p:extLst>
      <p:ext uri="{BB962C8B-B14F-4D97-AF65-F5344CB8AC3E}">
        <p14:creationId xmlns:p14="http://schemas.microsoft.com/office/powerpoint/2010/main" val="3791093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(3)</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78466"/>
            <a:ext cx="9817363" cy="4303552"/>
          </a:xfrm>
        </p:spPr>
        <p:txBody>
          <a:bodyPr>
            <a:normAutofit fontScale="70000" lnSpcReduction="20000"/>
          </a:bodyPr>
          <a:lstStyle/>
          <a:p>
            <a:pPr marL="342900" indent="-342900"/>
            <a:r>
              <a:rPr lang="ro-RO" b="1" dirty="0">
                <a:solidFill>
                  <a:srgbClr val="FF0000"/>
                </a:solidFill>
                <a:latin typeface="Cambria" panose="02040503050406030204" pitchFamily="18" charset="0"/>
              </a:rPr>
              <a:t>Fila Date generale </a:t>
            </a:r>
            <a:r>
              <a:rPr lang="ro-RO" b="1" dirty="0">
                <a:latin typeface="Cambria" panose="02040503050406030204" pitchFamily="18" charset="0"/>
              </a:rPr>
              <a:t>:</a:t>
            </a:r>
          </a:p>
          <a:p>
            <a:pPr marL="800100" lvl="1" indent="-342900"/>
            <a:r>
              <a:rPr lang="ro-RO" b="1" dirty="0">
                <a:solidFill>
                  <a:schemeClr val="accent1"/>
                </a:solidFill>
                <a:latin typeface="Cambria" panose="02040503050406030204" pitchFamily="18" charset="0"/>
              </a:rPr>
              <a:t>Categoria instituției </a:t>
            </a:r>
            <a:r>
              <a:rPr lang="ro-RO" dirty="0">
                <a:latin typeface="Cambria" panose="02040503050406030204" pitchFamily="18" charset="0"/>
              </a:rPr>
              <a:t>– nomenclatorul a fost actualizat, de selectat categoria corectă Generală, Specială sau Extrașcolară;</a:t>
            </a:r>
          </a:p>
          <a:p>
            <a:pPr marL="800100" lvl="1" indent="-342900"/>
            <a:r>
              <a:rPr lang="ro-RO" sz="1700" b="1" dirty="0">
                <a:solidFill>
                  <a:schemeClr val="accent1"/>
                </a:solidFill>
                <a:latin typeface="Cambria" panose="02040503050406030204" pitchFamily="18" charset="0"/>
              </a:rPr>
              <a:t>Tipul instituției </a:t>
            </a:r>
            <a:r>
              <a:rPr lang="ro-RO" dirty="0">
                <a:latin typeface="Cambria" panose="02040503050406030204" pitchFamily="18" charset="0"/>
              </a:rPr>
              <a:t>– atenție mare pentru instituțiile reorganizate, să selecteze tipul instituției corect!</a:t>
            </a:r>
          </a:p>
          <a:p>
            <a:pPr marL="800100" lvl="1" indent="-342900"/>
            <a:r>
              <a:rPr lang="ro-RO" sz="1700" b="1" dirty="0">
                <a:solidFill>
                  <a:schemeClr val="accent1"/>
                </a:solidFill>
                <a:latin typeface="Cambria" panose="02040503050406030204" pitchFamily="18" charset="0"/>
              </a:rPr>
              <a:t>Date despre elevi</a:t>
            </a:r>
            <a:r>
              <a:rPr lang="ro-RO" dirty="0">
                <a:latin typeface="Cambria" panose="02040503050406030204" pitchFamily="18" charset="0"/>
              </a:rPr>
              <a:t>:</a:t>
            </a:r>
          </a:p>
          <a:p>
            <a:pPr marL="1257300" lvl="2" indent="-342900"/>
            <a:r>
              <a:rPr lang="ro-RO" sz="1700" b="1" dirty="0">
                <a:solidFill>
                  <a:schemeClr val="accent1"/>
                </a:solidFill>
                <a:latin typeface="Cambria" panose="02040503050406030204" pitchFamily="18" charset="0"/>
              </a:rPr>
              <a:t>Numărul de elevi la 1 octombrie </a:t>
            </a:r>
            <a:r>
              <a:rPr lang="ro-RO" dirty="0">
                <a:latin typeface="Cambria" panose="02040503050406030204" pitchFamily="18" charset="0"/>
              </a:rPr>
              <a:t>– în acest câmp se va introduce numărul de elevi înmatriculați la situația de 1 octombrie a anului de studii curent;</a:t>
            </a:r>
          </a:p>
          <a:p>
            <a:pPr marL="1257300" lvl="2" indent="-342900"/>
            <a:r>
              <a:rPr lang="ro-RO" sz="1700" b="1" dirty="0">
                <a:solidFill>
                  <a:schemeClr val="accent1"/>
                </a:solidFill>
                <a:latin typeface="Cambria" panose="02040503050406030204" pitchFamily="18" charset="0"/>
              </a:rPr>
              <a:t>Numărul de elevi înmatriculați introduși în sistem </a:t>
            </a:r>
            <a:r>
              <a:rPr lang="ro-RO" dirty="0">
                <a:latin typeface="Cambria" panose="02040503050406030204" pitchFamily="18" charset="0"/>
              </a:rPr>
              <a:t>– aici automat se va afișa numărul total de elevi cu statut înmatriculat introduși în sistem la momentul actual;</a:t>
            </a:r>
          </a:p>
          <a:p>
            <a:pPr marL="1257300" lvl="2" indent="-342900"/>
            <a:r>
              <a:rPr lang="pt-BR" sz="1700" b="1" dirty="0">
                <a:solidFill>
                  <a:schemeClr val="accent1"/>
                </a:solidFill>
                <a:latin typeface="Cambria" panose="02040503050406030204" pitchFamily="18" charset="0"/>
              </a:rPr>
              <a:t>Numărul de elevi</a:t>
            </a:r>
            <a:r>
              <a:rPr lang="ro-RO" sz="1700" b="1" dirty="0">
                <a:solidFill>
                  <a:schemeClr val="accent1"/>
                </a:solidFill>
                <a:latin typeface="Cambria" panose="02040503050406030204" pitchFamily="18" charset="0"/>
              </a:rPr>
              <a:t> </a:t>
            </a:r>
            <a:r>
              <a:rPr lang="pt-BR" sz="1700" b="1" dirty="0">
                <a:solidFill>
                  <a:schemeClr val="accent1"/>
                </a:solidFill>
                <a:latin typeface="Cambria" panose="02040503050406030204" pitchFamily="18" charset="0"/>
              </a:rPr>
              <a:t>în situație de risc</a:t>
            </a:r>
            <a:r>
              <a:rPr lang="ro-RO" sz="1700" b="1" dirty="0">
                <a:solidFill>
                  <a:schemeClr val="accent1"/>
                </a:solidFill>
                <a:latin typeface="Cambria" panose="02040503050406030204" pitchFamily="18" charset="0"/>
              </a:rPr>
              <a:t> </a:t>
            </a:r>
            <a:r>
              <a:rPr lang="ro-RO" dirty="0">
                <a:latin typeface="Cambria" panose="02040503050406030204" pitchFamily="18" charset="0"/>
              </a:rPr>
              <a:t>– în acest câmp se va introduce numărul de elevi aflați în situație de risc din numărul total al elevilor;</a:t>
            </a:r>
          </a:p>
          <a:p>
            <a:pPr marL="1257300" lvl="2" indent="-342900"/>
            <a:r>
              <a:rPr lang="pt-BR" sz="1700" b="1" dirty="0">
                <a:solidFill>
                  <a:schemeClr val="accent1"/>
                </a:solidFill>
                <a:latin typeface="Cambria" panose="02040503050406030204" pitchFamily="18" charset="0"/>
              </a:rPr>
              <a:t>Numărul de elevi</a:t>
            </a:r>
            <a:r>
              <a:rPr lang="ro-RO" sz="1700" b="1" dirty="0">
                <a:solidFill>
                  <a:schemeClr val="accent1"/>
                </a:solidFill>
                <a:latin typeface="Cambria" panose="02040503050406030204" pitchFamily="18" charset="0"/>
              </a:rPr>
              <a:t> cu CES </a:t>
            </a:r>
            <a:r>
              <a:rPr lang="ro-RO" dirty="0">
                <a:latin typeface="Cambria" panose="02040503050406030204" pitchFamily="18" charset="0"/>
              </a:rPr>
              <a:t>– în acest câmp se va introduce numărul de elevi  cu Cerințe Educaționale Speciale, din numărul total al elevilor;</a:t>
            </a:r>
          </a:p>
          <a:p>
            <a:pPr marL="1257300" lvl="2" indent="-342900"/>
            <a:r>
              <a:rPr lang="ro-RO" sz="1700" b="1" dirty="0">
                <a:solidFill>
                  <a:schemeClr val="accent1"/>
                </a:solidFill>
                <a:latin typeface="Cambria" panose="02040503050406030204" pitchFamily="18" charset="0"/>
              </a:rPr>
              <a:t>Elevi cu CES cu Plan educațional individualizat </a:t>
            </a:r>
            <a:r>
              <a:rPr lang="ro-RO" dirty="0">
                <a:latin typeface="Cambria" panose="02040503050406030204" pitchFamily="18" charset="0"/>
              </a:rPr>
              <a:t>- în acest câmp se va introduce numărul de elevi cu Cerințe Educaționale Speciale ce studiază după Curriculum modificat, </a:t>
            </a:r>
            <a:r>
              <a:rPr lang="ro-RO" i="1" dirty="0">
                <a:solidFill>
                  <a:srgbClr val="FF0000"/>
                </a:solidFill>
                <a:latin typeface="Cambria" panose="02040503050406030204" pitchFamily="18" charset="0"/>
              </a:rPr>
              <a:t>din nr total al elevilor ce CES (!)</a:t>
            </a:r>
          </a:p>
          <a:p>
            <a:pPr marL="800100" lvl="1" indent="-342900"/>
            <a:r>
              <a:rPr lang="ro-RO" b="1" dirty="0">
                <a:solidFill>
                  <a:schemeClr val="accent1"/>
                </a:solidFill>
                <a:latin typeface="Cambria" panose="02040503050406030204" pitchFamily="18" charset="0"/>
              </a:rPr>
              <a:t>Date cu privire la reorganizarea instituției</a:t>
            </a:r>
            <a:r>
              <a:rPr lang="ro-RO" dirty="0">
                <a:latin typeface="Cambria" panose="02040503050406030204" pitchFamily="18" charset="0"/>
              </a:rPr>
              <a:t> – o mare parte a instituțiilor au fost reorganizate în timp </a:t>
            </a:r>
            <a:r>
              <a:rPr lang="ro-RO" i="1" dirty="0">
                <a:latin typeface="Cambria" panose="02040503050406030204" pitchFamily="18" charset="0"/>
              </a:rPr>
              <a:t>(Școala medie - Gimnaziu, Liceu – Gimnaziu, Gimnaziu - Școală primară etc.), </a:t>
            </a:r>
            <a:r>
              <a:rPr lang="ro-RO" dirty="0">
                <a:latin typeface="Cambria" panose="02040503050406030204" pitchFamily="18" charset="0"/>
              </a:rPr>
              <a:t>Administratorii instituțiilor reorganizate vor completa câmpurile din rubrica dată;</a:t>
            </a:r>
          </a:p>
          <a:p>
            <a:pPr marL="457200" lvl="1" indent="0">
              <a:buNone/>
            </a:pPr>
            <a:endParaRPr lang="en-US" dirty="0">
              <a:latin typeface="Cambria" panose="02040503050406030204" pitchFamily="18" charset="0"/>
            </a:endParaRPr>
          </a:p>
        </p:txBody>
      </p:sp>
      <p:sp>
        <p:nvSpPr>
          <p:cNvPr id="3" name="Arrow: Right 2">
            <a:extLst>
              <a:ext uri="{FF2B5EF4-FFF2-40B4-BE49-F238E27FC236}">
                <a16:creationId xmlns:a16="http://schemas.microsoft.com/office/drawing/2014/main" id="{E0D61926-0915-4DBC-90CD-16736EF47032}"/>
              </a:ext>
            </a:extLst>
          </p:cNvPr>
          <p:cNvSpPr/>
          <p:nvPr/>
        </p:nvSpPr>
        <p:spPr>
          <a:xfrm>
            <a:off x="1047208" y="2788718"/>
            <a:ext cx="765642" cy="427840"/>
          </a:xfrm>
          <a:prstGeom prst="rightArrow">
            <a:avLst>
              <a:gd name="adj1" fmla="val 50000"/>
              <a:gd name="adj2" fmla="val 51961"/>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6" name="Arrow: Right 5">
            <a:extLst>
              <a:ext uri="{FF2B5EF4-FFF2-40B4-BE49-F238E27FC236}">
                <a16:creationId xmlns:a16="http://schemas.microsoft.com/office/drawing/2014/main" id="{68EDF688-171A-4520-820F-1422887C2A62}"/>
              </a:ext>
            </a:extLst>
          </p:cNvPr>
          <p:cNvSpPr/>
          <p:nvPr/>
        </p:nvSpPr>
        <p:spPr>
          <a:xfrm>
            <a:off x="1047208" y="3216558"/>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Tree>
    <p:extLst>
      <p:ext uri="{BB962C8B-B14F-4D97-AF65-F5344CB8AC3E}">
        <p14:creationId xmlns:p14="http://schemas.microsoft.com/office/powerpoint/2010/main" val="1296095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0270" y="861045"/>
            <a:ext cx="9699917" cy="1049235"/>
          </a:xfrm>
        </p:spPr>
        <p:txBody>
          <a:bodyPr>
            <a:normAutofit/>
          </a:bodyPr>
          <a:lstStyle/>
          <a:p>
            <a:r>
              <a:rPr lang="pt-BR" b="1" dirty="0">
                <a:solidFill>
                  <a:schemeClr val="accent1"/>
                </a:solidFill>
                <a:latin typeface="Cambria" panose="02040503050406030204" pitchFamily="18" charset="0"/>
              </a:rPr>
              <a:t>Actualizarea datelor despre instituție</a:t>
            </a:r>
            <a:r>
              <a:rPr lang="ro-RO" b="1" dirty="0">
                <a:solidFill>
                  <a:schemeClr val="accent1"/>
                </a:solidFill>
                <a:latin typeface="Cambria" panose="02040503050406030204" pitchFamily="18" charset="0"/>
              </a:rPr>
              <a:t>. </a:t>
            </a:r>
            <a:r>
              <a:rPr lang="pt-BR" b="1" dirty="0">
                <a:solidFill>
                  <a:schemeClr val="accent1"/>
                </a:solidFill>
                <a:latin typeface="Cambria" panose="02040503050406030204" pitchFamily="18" charset="0"/>
              </a:rPr>
              <a:t>Meniul Instituții</a:t>
            </a:r>
            <a:r>
              <a:rPr lang="ro-RO" b="1" dirty="0">
                <a:solidFill>
                  <a:schemeClr val="accent1"/>
                </a:solidFill>
                <a:latin typeface="Cambria" panose="02040503050406030204" pitchFamily="18" charset="0"/>
              </a:rPr>
              <a:t> (4)</a:t>
            </a:r>
            <a:endParaRPr lang="pt-BR" b="1" dirty="0">
              <a:solidFill>
                <a:schemeClr val="accent1"/>
              </a:solidFill>
              <a:latin typeface="Cambria" panose="02040503050406030204" pitchFamily="18" charset="0"/>
            </a:endParaRPr>
          </a:p>
        </p:txBody>
      </p:sp>
      <p:sp>
        <p:nvSpPr>
          <p:cNvPr id="5" name="Content Placeholder 4">
            <a:extLst>
              <a:ext uri="{FF2B5EF4-FFF2-40B4-BE49-F238E27FC236}">
                <a16:creationId xmlns:a16="http://schemas.microsoft.com/office/drawing/2014/main" id="{2EBC3CD4-CB5F-4728-B908-43F82F7A52FB}"/>
              </a:ext>
            </a:extLst>
          </p:cNvPr>
          <p:cNvSpPr>
            <a:spLocks noGrp="1"/>
          </p:cNvSpPr>
          <p:nvPr>
            <p:ph idx="1"/>
          </p:nvPr>
        </p:nvSpPr>
        <p:spPr>
          <a:xfrm>
            <a:off x="1130270" y="1778466"/>
            <a:ext cx="9817363" cy="4303552"/>
          </a:xfrm>
        </p:spPr>
        <p:txBody>
          <a:bodyPr>
            <a:normAutofit fontScale="92500" lnSpcReduction="10000"/>
          </a:bodyPr>
          <a:lstStyle/>
          <a:p>
            <a:pPr marL="342900" indent="-342900"/>
            <a:r>
              <a:rPr lang="ro-RO" b="1" dirty="0">
                <a:solidFill>
                  <a:srgbClr val="FF0000"/>
                </a:solidFill>
                <a:latin typeface="Cambria" panose="02040503050406030204" pitchFamily="18" charset="0"/>
              </a:rPr>
              <a:t>Fila Date generale</a:t>
            </a:r>
            <a:r>
              <a:rPr lang="ro-RO" b="1" dirty="0">
                <a:latin typeface="Cambria" panose="02040503050406030204" pitchFamily="18" charset="0"/>
              </a:rPr>
              <a:t>:</a:t>
            </a:r>
          </a:p>
          <a:p>
            <a:pPr marL="800100" lvl="1" indent="-342900"/>
            <a:r>
              <a:rPr lang="ro-RO" b="1" dirty="0">
                <a:solidFill>
                  <a:schemeClr val="accent1"/>
                </a:solidFill>
                <a:latin typeface="Cambria" panose="02040503050406030204" pitchFamily="18" charset="0"/>
              </a:rPr>
              <a:t>Date Director:</a:t>
            </a:r>
          </a:p>
          <a:p>
            <a:pPr marL="1257300" lvl="2" indent="-342900"/>
            <a:r>
              <a:rPr lang="ro-RO" b="1" dirty="0">
                <a:solidFill>
                  <a:schemeClr val="accent1"/>
                </a:solidFill>
                <a:latin typeface="Cambria" panose="02040503050406030204" pitchFamily="18" charset="0"/>
              </a:rPr>
              <a:t>Nume, Prenume </a:t>
            </a:r>
            <a:r>
              <a:rPr lang="ro-RO" dirty="0">
                <a:latin typeface="Cambria" panose="02040503050406030204" pitchFamily="18" charset="0"/>
              </a:rPr>
              <a:t>– se va introduce numele și prenumele directorului actual al instituției;</a:t>
            </a:r>
            <a:endParaRPr lang="ro-RO" sz="1800" dirty="0">
              <a:latin typeface="Cambria" panose="02040503050406030204" pitchFamily="18" charset="0"/>
            </a:endParaRPr>
          </a:p>
          <a:p>
            <a:pPr marL="1257300" lvl="2" indent="-342900"/>
            <a:r>
              <a:rPr lang="ro-RO" b="1" dirty="0">
                <a:solidFill>
                  <a:schemeClr val="accent1"/>
                </a:solidFill>
                <a:latin typeface="Cambria" panose="02040503050406030204" pitchFamily="18" charset="0"/>
              </a:rPr>
              <a:t>E-mail </a:t>
            </a:r>
            <a:r>
              <a:rPr lang="ro-RO" dirty="0">
                <a:latin typeface="Cambria" panose="02040503050406030204" pitchFamily="18" charset="0"/>
              </a:rPr>
              <a:t>– se va introduce email-</a:t>
            </a:r>
            <a:r>
              <a:rPr lang="ro-RO" dirty="0" err="1">
                <a:latin typeface="Cambria" panose="02040503050406030204" pitchFamily="18" charset="0"/>
              </a:rPr>
              <a:t>ul</a:t>
            </a:r>
            <a:r>
              <a:rPr lang="ro-RO" dirty="0">
                <a:latin typeface="Cambria" panose="02040503050406030204" pitchFamily="18" charset="0"/>
              </a:rPr>
              <a:t> directorului;</a:t>
            </a:r>
            <a:endParaRPr lang="ro-RO" b="1" dirty="0">
              <a:solidFill>
                <a:schemeClr val="accent1"/>
              </a:solidFill>
              <a:latin typeface="Cambria" panose="02040503050406030204" pitchFamily="18" charset="0"/>
            </a:endParaRPr>
          </a:p>
          <a:p>
            <a:pPr marL="1257300" lvl="2" indent="-342900"/>
            <a:r>
              <a:rPr lang="ro-RO" b="1" dirty="0">
                <a:solidFill>
                  <a:schemeClr val="accent1"/>
                </a:solidFill>
                <a:latin typeface="Cambria" panose="02040503050406030204" pitchFamily="18" charset="0"/>
              </a:rPr>
              <a:t>Telefon mobil</a:t>
            </a:r>
            <a:r>
              <a:rPr lang="ro-RO" dirty="0">
                <a:latin typeface="Cambria" panose="02040503050406030204" pitchFamily="18" charset="0"/>
              </a:rPr>
              <a:t> – se va introduce numărul de telefon mobil al directorului;</a:t>
            </a:r>
            <a:endParaRPr lang="ro-RO" b="1" dirty="0">
              <a:solidFill>
                <a:schemeClr val="accent1"/>
              </a:solidFill>
              <a:latin typeface="Cambria" panose="02040503050406030204" pitchFamily="18" charset="0"/>
            </a:endParaRPr>
          </a:p>
          <a:p>
            <a:pPr marL="1257300" lvl="2" indent="-342900"/>
            <a:r>
              <a:rPr lang="ro-RO" b="1" dirty="0">
                <a:solidFill>
                  <a:schemeClr val="accent1"/>
                </a:solidFill>
                <a:latin typeface="Cambria" panose="02040503050406030204" pitchFamily="18" charset="0"/>
              </a:rPr>
              <a:t>Telefon fix </a:t>
            </a:r>
            <a:r>
              <a:rPr lang="ro-RO" dirty="0">
                <a:latin typeface="Cambria" panose="02040503050406030204" pitchFamily="18" charset="0"/>
              </a:rPr>
              <a:t>– se va introduce numărul de telefon fix de serviciu al directorului;</a:t>
            </a:r>
            <a:endParaRPr lang="ro-RO" b="1" dirty="0">
              <a:solidFill>
                <a:schemeClr val="accent1"/>
              </a:solidFill>
              <a:latin typeface="Cambria" panose="02040503050406030204" pitchFamily="18" charset="0"/>
            </a:endParaRPr>
          </a:p>
          <a:p>
            <a:pPr marL="800100" lvl="1" indent="-342900"/>
            <a:r>
              <a:rPr lang="ro-RO" b="1" dirty="0">
                <a:solidFill>
                  <a:schemeClr val="accent1"/>
                </a:solidFill>
                <a:latin typeface="Cambria" panose="02040503050406030204" pitchFamily="18" charset="0"/>
              </a:rPr>
              <a:t>Pagina web a instituției </a:t>
            </a:r>
            <a:r>
              <a:rPr lang="ro-RO" dirty="0">
                <a:latin typeface="Cambria" panose="02040503050406030204" pitchFamily="18" charset="0"/>
              </a:rPr>
              <a:t>– în acest câmp se va introduce numele site-ului instituției;</a:t>
            </a:r>
            <a:endParaRPr lang="ro-RO" b="1" dirty="0">
              <a:solidFill>
                <a:schemeClr val="accent1"/>
              </a:solidFill>
              <a:latin typeface="Cambria" panose="02040503050406030204" pitchFamily="18" charset="0"/>
            </a:endParaRPr>
          </a:p>
          <a:p>
            <a:pPr marL="800100" lvl="1" indent="-342900"/>
            <a:r>
              <a:rPr lang="ro-RO" b="1" dirty="0">
                <a:solidFill>
                  <a:schemeClr val="accent1"/>
                </a:solidFill>
                <a:latin typeface="Cambria" panose="02040503050406030204" pitchFamily="18" charset="0"/>
              </a:rPr>
              <a:t>E-mail instituție </a:t>
            </a:r>
            <a:r>
              <a:rPr lang="ro-RO" dirty="0">
                <a:latin typeface="Cambria" panose="02040503050406030204" pitchFamily="18" charset="0"/>
              </a:rPr>
              <a:t>– se va introduce adresa de email oficială a instituției;</a:t>
            </a:r>
          </a:p>
          <a:p>
            <a:pPr marL="800100" lvl="1" indent="-342900"/>
            <a:r>
              <a:rPr lang="ro-RO" b="1" dirty="0" err="1">
                <a:solidFill>
                  <a:schemeClr val="accent1"/>
                </a:solidFill>
                <a:latin typeface="Cambria" panose="02040503050406030204" pitchFamily="18" charset="0"/>
              </a:rPr>
              <a:t>Geolocație</a:t>
            </a:r>
            <a:r>
              <a:rPr lang="ro-RO" b="1" dirty="0">
                <a:solidFill>
                  <a:schemeClr val="accent1"/>
                </a:solidFill>
                <a:latin typeface="Cambria" panose="02040503050406030204" pitchFamily="18" charset="0"/>
              </a:rPr>
              <a:t> Latitudine și Longitudine </a:t>
            </a:r>
            <a:r>
              <a:rPr lang="ro-RO" dirty="0">
                <a:latin typeface="Cambria" panose="02040503050406030204" pitchFamily="18" charset="0"/>
              </a:rPr>
              <a:t>– se va introduce datele despre Lat și </a:t>
            </a:r>
            <a:r>
              <a:rPr lang="ro-RO" dirty="0" err="1">
                <a:latin typeface="Cambria" panose="02040503050406030204" pitchFamily="18" charset="0"/>
              </a:rPr>
              <a:t>Long</a:t>
            </a:r>
            <a:r>
              <a:rPr lang="ro-RO" dirty="0">
                <a:latin typeface="Cambria" panose="02040503050406030204" pitchFamily="18" charset="0"/>
              </a:rPr>
              <a:t> a instituției. </a:t>
            </a:r>
            <a:r>
              <a:rPr lang="ro-RO" dirty="0" err="1">
                <a:latin typeface="Cambria" panose="02040503050406030204" pitchFamily="18" charset="0"/>
              </a:rPr>
              <a:t>Geolocația</a:t>
            </a:r>
            <a:r>
              <a:rPr lang="ro-RO" dirty="0">
                <a:latin typeface="Cambria" panose="02040503050406030204" pitchFamily="18" charset="0"/>
              </a:rPr>
              <a:t> poate fi ușor identificată cu ajutorul aplicației / paginii web Google </a:t>
            </a:r>
            <a:r>
              <a:rPr lang="ro-RO" dirty="0" err="1">
                <a:latin typeface="Cambria" panose="02040503050406030204" pitchFamily="18" charset="0"/>
              </a:rPr>
              <a:t>Maps</a:t>
            </a:r>
            <a:r>
              <a:rPr lang="ro-RO" dirty="0">
                <a:latin typeface="Cambria" panose="02040503050406030204" pitchFamily="18" charset="0"/>
              </a:rPr>
              <a:t>, la această adresă puteți găsi un mic </a:t>
            </a:r>
            <a:r>
              <a:rPr lang="ro-RO" dirty="0" err="1">
                <a:latin typeface="Cambria" panose="02040503050406030204" pitchFamily="18" charset="0"/>
              </a:rPr>
              <a:t>tutorial</a:t>
            </a:r>
            <a:r>
              <a:rPr lang="ro-RO" dirty="0">
                <a:latin typeface="Cambria" panose="02040503050406030204" pitchFamily="18" charset="0"/>
              </a:rPr>
              <a:t> despre identificarea Lat și </a:t>
            </a:r>
            <a:r>
              <a:rPr lang="ro-RO" dirty="0" err="1">
                <a:latin typeface="Cambria" panose="02040503050406030204" pitchFamily="18" charset="0"/>
              </a:rPr>
              <a:t>Long</a:t>
            </a:r>
            <a:r>
              <a:rPr lang="ro-RO" dirty="0">
                <a:latin typeface="Cambria" panose="02040503050406030204" pitchFamily="18" charset="0"/>
              </a:rPr>
              <a:t>: </a:t>
            </a:r>
            <a:r>
              <a:rPr lang="ro-RO" b="1" dirty="0">
                <a:latin typeface="Cambria" panose="02040503050406030204" pitchFamily="18" charset="0"/>
                <a:hlinkClick r:id="rId3"/>
              </a:rPr>
              <a:t>https://youtu.be/L-BLLYTjCvg</a:t>
            </a:r>
            <a:endParaRPr lang="ro-RO" b="1" dirty="0">
              <a:latin typeface="Cambria" panose="02040503050406030204" pitchFamily="18" charset="0"/>
            </a:endParaRPr>
          </a:p>
          <a:p>
            <a:pPr marL="800100" lvl="1" indent="-342900"/>
            <a:r>
              <a:rPr lang="ro-RO" b="1" dirty="0">
                <a:solidFill>
                  <a:schemeClr val="accent1"/>
                </a:solidFill>
                <a:latin typeface="Cambria" panose="02040503050406030204" pitchFamily="18" charset="0"/>
              </a:rPr>
              <a:t>Administrator SIME </a:t>
            </a:r>
            <a:r>
              <a:rPr lang="ro-RO" dirty="0">
                <a:latin typeface="Cambria" panose="02040503050406030204" pitchFamily="18" charset="0"/>
              </a:rPr>
              <a:t>– automat va fi afișată lista cu administratorii instituției;</a:t>
            </a:r>
            <a:endParaRPr lang="ro-RO" b="1" dirty="0">
              <a:solidFill>
                <a:schemeClr val="accent1"/>
              </a:solidFill>
              <a:latin typeface="Cambria" panose="02040503050406030204" pitchFamily="18" charset="0"/>
            </a:endParaRPr>
          </a:p>
          <a:p>
            <a:pPr marL="800100" lvl="1" indent="-342900"/>
            <a:endParaRPr lang="en-US" dirty="0">
              <a:latin typeface="Cambria" panose="02040503050406030204" pitchFamily="18" charset="0"/>
            </a:endParaRPr>
          </a:p>
        </p:txBody>
      </p:sp>
      <p:sp>
        <p:nvSpPr>
          <p:cNvPr id="3" name="Arrow: Right 2">
            <a:extLst>
              <a:ext uri="{FF2B5EF4-FFF2-40B4-BE49-F238E27FC236}">
                <a16:creationId xmlns:a16="http://schemas.microsoft.com/office/drawing/2014/main" id="{E0D61926-0915-4DBC-90CD-16736EF47032}"/>
              </a:ext>
            </a:extLst>
          </p:cNvPr>
          <p:cNvSpPr/>
          <p:nvPr/>
        </p:nvSpPr>
        <p:spPr>
          <a:xfrm>
            <a:off x="861546" y="2532359"/>
            <a:ext cx="765642" cy="427840"/>
          </a:xfrm>
          <a:prstGeom prst="rightArrow">
            <a:avLst>
              <a:gd name="adj1" fmla="val 50000"/>
              <a:gd name="adj2" fmla="val 51961"/>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6" name="Arrow: Right 5">
            <a:extLst>
              <a:ext uri="{FF2B5EF4-FFF2-40B4-BE49-F238E27FC236}">
                <a16:creationId xmlns:a16="http://schemas.microsoft.com/office/drawing/2014/main" id="{68EDF688-171A-4520-820F-1422887C2A62}"/>
              </a:ext>
            </a:extLst>
          </p:cNvPr>
          <p:cNvSpPr/>
          <p:nvPr/>
        </p:nvSpPr>
        <p:spPr>
          <a:xfrm>
            <a:off x="861546" y="2852539"/>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7" name="Arrow: Right 6">
            <a:extLst>
              <a:ext uri="{FF2B5EF4-FFF2-40B4-BE49-F238E27FC236}">
                <a16:creationId xmlns:a16="http://schemas.microsoft.com/office/drawing/2014/main" id="{7AFE5C55-5044-4AB0-995C-2A45BEFDFBFD}"/>
              </a:ext>
            </a:extLst>
          </p:cNvPr>
          <p:cNvSpPr/>
          <p:nvPr/>
        </p:nvSpPr>
        <p:spPr>
          <a:xfrm>
            <a:off x="861546" y="3135805"/>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8" name="Arrow: Right 7">
            <a:extLst>
              <a:ext uri="{FF2B5EF4-FFF2-40B4-BE49-F238E27FC236}">
                <a16:creationId xmlns:a16="http://schemas.microsoft.com/office/drawing/2014/main" id="{23DE3F8B-832F-4983-BED6-B2459A969901}"/>
              </a:ext>
            </a:extLst>
          </p:cNvPr>
          <p:cNvSpPr/>
          <p:nvPr/>
        </p:nvSpPr>
        <p:spPr>
          <a:xfrm>
            <a:off x="861546" y="3449780"/>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9" name="Arrow: Right 8">
            <a:extLst>
              <a:ext uri="{FF2B5EF4-FFF2-40B4-BE49-F238E27FC236}">
                <a16:creationId xmlns:a16="http://schemas.microsoft.com/office/drawing/2014/main" id="{C8BACCD1-5693-48FE-9566-2EC9B28A01C5}"/>
              </a:ext>
            </a:extLst>
          </p:cNvPr>
          <p:cNvSpPr/>
          <p:nvPr/>
        </p:nvSpPr>
        <p:spPr>
          <a:xfrm>
            <a:off x="861546" y="3800658"/>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
        <p:nvSpPr>
          <p:cNvPr id="10" name="Arrow: Right 9">
            <a:extLst>
              <a:ext uri="{FF2B5EF4-FFF2-40B4-BE49-F238E27FC236}">
                <a16:creationId xmlns:a16="http://schemas.microsoft.com/office/drawing/2014/main" id="{F6B5F3EB-254E-4A0D-BE11-57A6357C0415}"/>
              </a:ext>
            </a:extLst>
          </p:cNvPr>
          <p:cNvSpPr/>
          <p:nvPr/>
        </p:nvSpPr>
        <p:spPr>
          <a:xfrm>
            <a:off x="861546" y="4151536"/>
            <a:ext cx="765642" cy="427840"/>
          </a:xfrm>
          <a:prstGeom prst="rightArrow">
            <a:avLst/>
          </a:prstGeom>
          <a:solidFill>
            <a:srgbClr val="FF0000"/>
          </a:solidFill>
          <a:ln w="3175">
            <a:solidFill>
              <a:srgbClr val="F4F3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800" b="1" dirty="0">
                <a:latin typeface="Tempus Sans ITC" panose="04020404030D07020202" pitchFamily="82" charset="0"/>
                <a:ea typeface="Tahoma" panose="020B0604030504040204" pitchFamily="34" charset="0"/>
                <a:cs typeface="Tahoma" panose="020B0604030504040204" pitchFamily="34" charset="0"/>
              </a:rPr>
              <a:t>Câmp nou</a:t>
            </a:r>
          </a:p>
        </p:txBody>
      </p:sp>
    </p:spTree>
    <p:extLst>
      <p:ext uri="{BB962C8B-B14F-4D97-AF65-F5344CB8AC3E}">
        <p14:creationId xmlns:p14="http://schemas.microsoft.com/office/powerpoint/2010/main" val="1643599837"/>
      </p:ext>
    </p:extLst>
  </p:cSld>
  <p:clrMapOvr>
    <a:masterClrMapping/>
  </p:clrMapOvr>
</p:sld>
</file>

<file path=ppt/theme/theme1.xml><?xml version="1.0" encoding="utf-8"?>
<a:theme xmlns:a="http://schemas.openxmlformats.org/drawingml/2006/main" name="Gallery">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Gallery">
      <a:majorFont>
        <a:latin typeface="Century Gothic" panose="020B0502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lumMod val="108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E050AC27-895F-4B90-991D-A6818FC89AB6}"/>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themeOverride>
</file>

<file path=ppt/theme/themeOverride12.xml><?xml version="1.0" encoding="utf-8"?>
<a:themeOverride xmlns:a="http://schemas.openxmlformats.org/drawingml/2006/main">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themeOverride>
</file>

<file path=ppt/theme/themeOverride13.xml><?xml version="1.0" encoding="utf-8"?>
<a:themeOverride xmlns:a="http://schemas.openxmlformats.org/drawingml/2006/main">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themeOverride>
</file>

<file path=ppt/theme/themeOverride14.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15.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16.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17.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18.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19.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21.xml><?xml version="1.0" encoding="utf-8"?>
<a:themeOverride xmlns:a="http://schemas.openxmlformats.org/drawingml/2006/main">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ppt/theme/themeOverride22.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3.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4.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5.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6.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7.xml><?xml version="1.0" encoding="utf-8"?>
<a:themeOverride xmlns:a="http://schemas.openxmlformats.org/drawingml/2006/main">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Gallery</Template>
  <TotalTime>5615</TotalTime>
  <Words>4202</Words>
  <Application>Microsoft Office PowerPoint</Application>
  <PresentationFormat>Widescreen</PresentationFormat>
  <Paragraphs>293</Paragraphs>
  <Slides>32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Cambria</vt:lpstr>
      <vt:lpstr>Century Gothic</vt:lpstr>
      <vt:lpstr>Tempus Sans ITC</vt:lpstr>
      <vt:lpstr>Gallery</vt:lpstr>
      <vt:lpstr>Sistemul Informațional pentru Managementul Educației (SIME).  Etapa 2 – Introducerea notelor (semestrul I)</vt:lpstr>
      <vt:lpstr>Accesul în timp util la informație veridică poate îmbunătăți semnificativ procesul de luare a deciziilor și eficacitatea activităților sistemului de educație în RM</vt:lpstr>
      <vt:lpstr>Etapele de introducere a datelor în sistem</vt:lpstr>
      <vt:lpstr>Etapa 2. Introducerea notelor pentru semestrul I</vt:lpstr>
      <vt:lpstr>Etapa 2. Introducerea notelor pentru semestrul I</vt:lpstr>
      <vt:lpstr>Actualizarea datelor despre instituție. Meniul Instituții (1)</vt:lpstr>
      <vt:lpstr>Actualizarea datelor despre instituție. Meniul Instituții (2)</vt:lpstr>
      <vt:lpstr>Actualizarea datelor despre instituție. Meniul Instituții (3)</vt:lpstr>
      <vt:lpstr>Actualizarea datelor despre instituție. Meniul Instituții (4)</vt:lpstr>
      <vt:lpstr>Actualizarea datelor despre instituție. Meniul Instituții (5)</vt:lpstr>
      <vt:lpstr>Actualizarea datelor despre instituție. Meniul Instituții (6)</vt:lpstr>
      <vt:lpstr>Actualizarea datelor despre instituție. Meniul Instituții (7)</vt:lpstr>
      <vt:lpstr>Actualizarea datelor despre instituție. Meniul Instituții (8)</vt:lpstr>
      <vt:lpstr>Actualizarea datelor despre instituție. Meniul Instituții (9)</vt:lpstr>
      <vt:lpstr>Actualizarea datelor despre instituție. Meniul Instituții (10)</vt:lpstr>
      <vt:lpstr>Actualizarea datelor despre utilizatori. Meniul Administrare (1)</vt:lpstr>
      <vt:lpstr>Actualizarea datelor despre utilizatori. Meniul Administrare (2)</vt:lpstr>
      <vt:lpstr>Actualizarea datelor despre utilizatori. Meniul Administrare (3)</vt:lpstr>
      <vt:lpstr>Elevi.  Transferul / Adăugarea de la zero a elevilor nou veniți / Adăugarea notelor. Meniurile Elevi și Clasa (1)</vt:lpstr>
      <vt:lpstr>Elevi.  Transferul / Adăugarea de la zero a elevilor nou veniți / Adăugarea notelor. Meniurile Elevi și Clasa (2)</vt:lpstr>
      <vt:lpstr>Elevi.  Transferul / Adăugarea de la zero a elevilor nou veniți / Adăugarea notelor. Meniurile Elevi și Clasa (3)</vt:lpstr>
      <vt:lpstr>Elevi. Adăugarea notelor. Meniurile Elevi și Clasa (4)</vt:lpstr>
      <vt:lpstr>Elevi. Adăugarea notelor. Meniurile Elevi și Clasa (5)</vt:lpstr>
      <vt:lpstr>Elevi. Adăugarea notelor. Meniurile Elevi și Clasa (6)</vt:lpstr>
      <vt:lpstr>Elevi. Adăugarea notelor. Meniurile Elevi și Clasa (7)</vt:lpstr>
      <vt:lpstr>Elevi. Adăugarea notelor. Meniurile Elevi și Clasa (8)</vt:lpstr>
      <vt:lpstr>Actualizarea datelor despre angajați. Meniul Personalul (1)</vt:lpstr>
      <vt:lpstr>Actualizarea datelor despre angajați. Meniul Personalul (2)</vt:lpstr>
      <vt:lpstr>Actualizarea datelor despre angajați. Meniul Personalul (3)</vt:lpstr>
      <vt:lpstr>Adăugarea Activității didactice a Cadrelor Didactice (4)</vt:lpstr>
      <vt:lpstr>Adăugarea Activității didactice a Cadrelor Didactice (5)</vt:lpstr>
      <vt:lpstr>Confirmarea finalizării etapei de deschidere a anului de studii</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Sistemul Informațional pentru Managementul Educației (SIME)</dc:title>
  <dc:creator>Пользователь Windows</dc:creator>
  <cp:lastModifiedBy>Tatiana Stahov</cp:lastModifiedBy>
  <cp:revision>139</cp:revision>
  <dcterms:created xsi:type="dcterms:W3CDTF">2018-03-13T19:44:37Z</dcterms:created>
  <dcterms:modified xsi:type="dcterms:W3CDTF">2020-02-05T13:59:38Z</dcterms:modified>
</cp:coreProperties>
</file>